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575" r:id="rId2"/>
    <p:sldId id="545" r:id="rId3"/>
    <p:sldId id="532" r:id="rId4"/>
    <p:sldId id="582" r:id="rId5"/>
    <p:sldId id="573" r:id="rId6"/>
    <p:sldId id="580" r:id="rId7"/>
    <p:sldId id="576" r:id="rId8"/>
    <p:sldId id="590" r:id="rId9"/>
    <p:sldId id="602" r:id="rId10"/>
    <p:sldId id="599" r:id="rId11"/>
    <p:sldId id="598" r:id="rId12"/>
    <p:sldId id="606" r:id="rId13"/>
    <p:sldId id="601" r:id="rId14"/>
    <p:sldId id="610" r:id="rId15"/>
    <p:sldId id="566" r:id="rId16"/>
    <p:sldId id="577" r:id="rId17"/>
    <p:sldId id="593" r:id="rId18"/>
    <p:sldId id="562" r:id="rId19"/>
    <p:sldId id="558" r:id="rId20"/>
    <p:sldId id="570" r:id="rId21"/>
    <p:sldId id="571" r:id="rId22"/>
    <p:sldId id="559" r:id="rId23"/>
    <p:sldId id="557" r:id="rId24"/>
    <p:sldId id="561" r:id="rId25"/>
    <p:sldId id="581" r:id="rId26"/>
    <p:sldId id="594" r:id="rId27"/>
    <p:sldId id="597" r:id="rId28"/>
    <p:sldId id="583" r:id="rId29"/>
    <p:sldId id="585" r:id="rId30"/>
    <p:sldId id="584" r:id="rId31"/>
    <p:sldId id="588" r:id="rId32"/>
    <p:sldId id="587" r:id="rId33"/>
    <p:sldId id="591" r:id="rId34"/>
    <p:sldId id="592" r:id="rId35"/>
    <p:sldId id="595" r:id="rId36"/>
    <p:sldId id="611" r:id="rId37"/>
    <p:sldId id="596" r:id="rId38"/>
    <p:sldId id="553" r:id="rId39"/>
    <p:sldId id="549" r:id="rId40"/>
    <p:sldId id="554" r:id="rId41"/>
    <p:sldId id="551" r:id="rId42"/>
    <p:sldId id="586" r:id="rId43"/>
    <p:sldId id="589" r:id="rId44"/>
    <p:sldId id="567" r:id="rId45"/>
    <p:sldId id="548" r:id="rId46"/>
    <p:sldId id="563" r:id="rId47"/>
    <p:sldId id="568" r:id="rId48"/>
    <p:sldId id="569" r:id="rId49"/>
    <p:sldId id="555" r:id="rId50"/>
    <p:sldId id="572" r:id="rId51"/>
    <p:sldId id="543" r:id="rId52"/>
    <p:sldId id="540" r:id="rId53"/>
    <p:sldId id="556" r:id="rId54"/>
    <p:sldId id="542" r:id="rId55"/>
    <p:sldId id="523" r:id="rId56"/>
    <p:sldId id="526" r:id="rId57"/>
    <p:sldId id="544" r:id="rId58"/>
    <p:sldId id="522" r:id="rId59"/>
  </p:sldIdLst>
  <p:sldSz cx="20299363" cy="1444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B1"/>
    <a:srgbClr val="7E7E7E"/>
    <a:srgbClr val="535353"/>
    <a:srgbClr val="F9FAC2"/>
    <a:srgbClr val="787373"/>
    <a:srgbClr val="CCCBA7"/>
    <a:srgbClr val="FFBB78"/>
    <a:srgbClr val="AFAD9D"/>
    <a:srgbClr val="2CA02C"/>
    <a:srgbClr val="8AB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4635" autoAdjust="0"/>
  </p:normalViewPr>
  <p:slideViewPr>
    <p:cSldViewPr snapToGrid="0" showGuides="1">
      <p:cViewPr varScale="1">
        <p:scale>
          <a:sx n="28" d="100"/>
          <a:sy n="28" d="100"/>
        </p:scale>
        <p:origin x="132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3366,'30'-2,"0"-1,-1-1,1-2,-1-1,-1-1,1-1,-2-2,1-1,-1-1,-1-1,37-27,20-20,142-137,191-257,-30 29,-370 411,90-87,-4-4,121-165,-166 189,4 3,4 2,77-72,186-177,-115 109,-159 162,-17 17,56-45,-78 72,0 0,0 1,1 1,1 1,0 0,0 1,31-8,11-3,-1-1,-2-4,0-2,-1-2,-2-3,66-47,-84 50,46-46,0 1,-48 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0,'3'1,"1"0,-1 0,0 0,0 1,1-1,-1 1,0 0,0 0,4 4,12 7,4-3,0-1,1-1,0-1,31 4,105 9,-46-7,167 50,-129-24,101 31,10 3,-178-50,84 35,37 11,-174-60,184 54,-177-49,0 2,-2 2,51 30,12 17,141 119,-210-159,0-2,2-1,1-2,0-1,1-2,73 25,-62-26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3051 1,'-223'74,"114"-40,-41 9,-2-7,0-6,-231 14,-474-24,751-20,-76 2,-192-5,351 0,0-1,0-2,1 0,0-1,0-1,0-1,1-1,0-1,-34-24,40 26,1 0,-30-11,9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824 1,'-90'98,"-98"139,141-174,-192 200,147-169,54-55,18-21,2 2,0 0,0 2,-21 35,22-26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0,'-2'33,"-2"-1,0 0,-3-1,-15 50,-9 42,-23 302,48-385,-1 0,-17 52,12-50,-12 83,-8 157,25-216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0,'7'0,"16"0,10 0,15 0,4 0,2 0,4 0,0 0,-10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4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0,'16'19,"-1"0,0 1,-2 0,0 1,-1 1,-2 0,11 31,-1 2,19 87,-28-95,2 0,2-1,21 45,-4-16,-3 0,27 117,-56-191,14 50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1504,'-13'-1,"0"-1,0 0,0-1,1 0,-1-1,1-1,0 0,1 0,-1-1,1-1,0 0,-16-13,-6-7,1-2,-42-50,55 57,2-1,1-1,0-1,2 0,-12-32,-44-139,-2-4,53 154,3 0,1-1,2-1,3 0,1 0,3-1,0-82,6-48,2 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5238,'-1'0,"-1"0,1 0,0 0,-1-1,1 1,0 0,-1-1,1 1,0-1,0 1,-1-1,1 0,0 1,0-1,0 0,0 0,0 0,0 0,0 0,0 0,1 0,-1 0,-1-2,-10-32,6 7,2 1,1-1,2 0,0 0,2 0,5-31,36-173,-41 225,172-715,-128 577,6 3,87-171,-113 262,-3-1,-2-2,23-103,-27 77,3 1,4 0,3 2,3 1,52-94,19-58,-71 153,48-87,-38 85,-2-1,-5-2,-2-2,-4 0,-4-2,11-90,-32 170,8-54,3 0,2 0,25-63,-11 47,35-149,9-23,-51 180,9-50,23-172,-52 280,11-74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2667,'2'0,"0"-1,1 1,-1-1,0 0,0 0,1 0,-1 0,0 0,0 0,0-1,0 1,0 0,-1-1,1 0,0 1,-1-1,3-4,26-40,-20 29,272-508,-230 422,211-352,15-33,38-42,-14 112,-250 358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1,'11'20,"2"0,0 0,1-1,1-1,1-1,0 0,20 15,138 95,-125-93,396 257,-266-168,220 166,-170-95,187 144,-213-183,162 112,-231-178,101 63,-156-106,-32-20,70 51,147 115,-227-166,1 0,2-3,56 25,-28-20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5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 0,'-8'21,"-1"0,-1-1,-1 0,-1-1,-21 26,-80 83,89-102,-448 455,423-436,2 3,3 2,-39 55,31-33,-110 114,-81 47,114-118,101-89,5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0,'24'0,"1"1,0 1,-1 2,1 0,-1 1,0 2,24 9,-31-8,-1 0,0 0,0 2,-1 0,-1 1,1 0,-2 1,0 1,0 0,15 21,53 86,112 221,-165-288,0 2,-2 0,-2 2,-3 0,-3 2,16 84,-25-106,1 0,3-1,1 0,1-1,2-1,1 0,36 48,-13-19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1,'3'46,"3"0,1-1,2 1,16 46,6 28,-18-52,3 0,4-2,47 113,25 39,3 7,6 9,-60-130,1-5,-6-17,-3 2,26 105,-51-153,2-1,16 39,7-2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1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1458 1,'-6'1,"-1"0,0 1,1 0,-1 0,1 0,0 1,-1 0,1 0,-10 7,0 0,-31 19,1 2,2 2,1 2,-61 63,-138 183,157-177,53-66,-305 386,298-371,-13 22,-4-2,-125 126,122-149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2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1,'-12'0,"-13"0,-15 32,0 34,-16 39,3 35,-2 15,8-8,13-17,12-9,10-14,-16-3,-2-8,-8 1,3-15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43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2165 7725,'-19'-10,"0"-1,0-1,1-1,1 0,1-1,-1-1,2-1,-21-27,-282-350,173 209,-21-29,9-7,10-7,-154-321,90 69,12 27,111 253,-38-96,98 222,4-1,-15-85,22 51,-6-205,31-114,0 121,-9 29,4-205,5 397,4 0,32-120,-13 74,-4 29,5 1,45-99,-33 92,50-87,-61 135,35-93,-59 128,106-262,32-48,-107 258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6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1417 0,'-84'91,"-76"108,106-128,-133 162,-216 210,124-167,263-260,1 1,1 1,0 0,1 1,1 1,1-1,-9 25,-1 7,-24 98,32-84,10-46,-1 0,0-1,-1 0,-1 0,-10 22,-2-11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7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2,'50'0,"-3"-1,1 1,-1 3,0 2,70 16,-23 7,140 64,86 64,-140-66,631 300,-736-351,2-4,2-3,0-3,109 23,-61-26,200 30,-284-49,0 2,50 17,-32-8,-27-9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8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1 655,'3'3,"1"0,-1 0,1 0,0-1,0 1,0-1,0 0,1 0,-1-1,0 1,1-1,-1 0,10 1,64-2,-73 0,75-7,133-29,76-38,-118 28,538-97,-406 88,38-5,-319 56,0-1,0-1,0-1,-1 0,24-13,96-60,7-4,-128 75,0 1,0 1,1 0,0 2,42-6,21 7,166 14,-93 10,-112-11,0-3,0-1,0-2,1-3,69-7,-72-2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29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4092 42,'-5'-4,"0"0,0 1,-1 0,1 0,-1 0,0 0,0 1,0 0,0 1,0-1,-9 0,-76-4,63 6,-859-4,457 7,-904-3,1248 4,-109 20,137-16,-26 8,1 4,-97 37,28-9,39-8,72-24,0-1,-47 9,-4-5,60-8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42:42.930"/>
    </inkml:context>
    <inkml:brush xml:id="br0">
      <inkml:brushProperty name="width" value="0.16757" units="cm"/>
      <inkml:brushProperty name="height" value="0.33514" units="cm"/>
      <inkml:brushProperty name="color" value="#FF0000"/>
      <inkml:brushProperty name="transparency" value="61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0,'3'5,"0"-1,0 0,-1 1,0 0,0-1,0 1,0 0,-1 0,0 0,0 0,0 0,-1 0,1 10,-1-12,1 22,-1 0,-2 0,0 0,-1-1,-2 1,0-1,-2 0,-12 30,-2-6,-2 0,-54 83,-2 7,60-101,-1-1,-2 0,-1-2,-47 54,61-78,1 0,0 1,1 0,0 1,0 0,2 0,-1 0,2 0,-1 1,-3 20,-18 47,15-53,2 1,0-1,2 2,-5 39,7-22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9A03F-CB26-4ACD-B5D9-502D8AA06D8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0475" y="1143000"/>
            <a:ext cx="4337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6C00D-9753-49AA-B3A3-27F55EA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9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1pPr>
    <a:lvl2pPr marL="833933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2pPr>
    <a:lvl3pPr marL="1667866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3pPr>
    <a:lvl4pPr marL="2501798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4pPr>
    <a:lvl5pPr marL="3335731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5pPr>
    <a:lvl6pPr marL="4169664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6pPr>
    <a:lvl7pPr marL="5003597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7pPr>
    <a:lvl8pPr marL="5837530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8pPr>
    <a:lvl9pPr marL="6671462" algn="l" defTabSz="1667866" rtl="0" eaLnBrk="1" latinLnBrk="0" hangingPunct="1">
      <a:defRPr sz="21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72827-0FEF-43AE-882A-8EFCB77F424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4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304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59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384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14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05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350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6C00D-9753-49AA-B3A3-27F55EABE8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1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7D5AE-09D0-47AA-AD0E-D2EF3BC1D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60475" y="1143000"/>
            <a:ext cx="43370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D61A8-8D6C-4525-B794-F4FA9949A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CD45-B43A-4C7D-9243-B9EA5634A57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BD8626-EC37-4636-A401-CDF32AEA413D}" type="slidenum">
              <a:t>36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52" y="2364497"/>
            <a:ext cx="17254459" cy="5029988"/>
          </a:xfrm>
        </p:spPr>
        <p:txBody>
          <a:bodyPr anchor="b"/>
          <a:lstStyle>
            <a:lvl1pPr algn="ctr"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7421" y="7588461"/>
            <a:ext cx="15224522" cy="3488215"/>
          </a:xfrm>
        </p:spPr>
        <p:txBody>
          <a:bodyPr/>
          <a:lstStyle>
            <a:lvl1pPr marL="0" indent="0" algn="ctr">
              <a:buNone/>
              <a:defRPr sz="5056"/>
            </a:lvl1pPr>
            <a:lvl2pPr marL="963183" indent="0" algn="ctr">
              <a:buNone/>
              <a:defRPr sz="4213"/>
            </a:lvl2pPr>
            <a:lvl3pPr marL="1926366" indent="0" algn="ctr">
              <a:buNone/>
              <a:defRPr sz="3792"/>
            </a:lvl3pPr>
            <a:lvl4pPr marL="2889550" indent="0" algn="ctr">
              <a:buNone/>
              <a:defRPr sz="3371"/>
            </a:lvl4pPr>
            <a:lvl5pPr marL="3852733" indent="0" algn="ctr">
              <a:buNone/>
              <a:defRPr sz="3371"/>
            </a:lvl5pPr>
            <a:lvl6pPr marL="4815916" indent="0" algn="ctr">
              <a:buNone/>
              <a:defRPr sz="3371"/>
            </a:lvl6pPr>
            <a:lvl7pPr marL="5779099" indent="0" algn="ctr">
              <a:buNone/>
              <a:defRPr sz="3371"/>
            </a:lvl7pPr>
            <a:lvl8pPr marL="6742283" indent="0" algn="ctr">
              <a:buNone/>
              <a:defRPr sz="3371"/>
            </a:lvl8pPr>
            <a:lvl9pPr marL="7705466" indent="0" algn="ctr">
              <a:buNone/>
              <a:defRPr sz="33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05C714-46A2-41C2-8DDC-D5549CAB0A82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65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26733" y="769214"/>
            <a:ext cx="4377050" cy="12243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5583" y="769214"/>
            <a:ext cx="12877408" cy="12243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12C713-9E0D-4F91-9DC9-377D44CC1DC3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69C0D2E-107F-41B5-9F34-86968169F12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010" y="3601931"/>
            <a:ext cx="17508201" cy="6009898"/>
          </a:xfrm>
        </p:spPr>
        <p:txBody>
          <a:bodyPr anchor="b"/>
          <a:lstStyle>
            <a:lvl1pPr>
              <a:defRPr sz="1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010" y="9668684"/>
            <a:ext cx="17508201" cy="3160464"/>
          </a:xfrm>
        </p:spPr>
        <p:txBody>
          <a:bodyPr/>
          <a:lstStyle>
            <a:lvl1pPr marL="0" indent="0">
              <a:buNone/>
              <a:defRPr sz="5056">
                <a:solidFill>
                  <a:schemeClr val="tx1"/>
                </a:solidFill>
              </a:defRPr>
            </a:lvl1pPr>
            <a:lvl2pPr marL="963183" indent="0">
              <a:buNone/>
              <a:defRPr sz="4213">
                <a:solidFill>
                  <a:schemeClr val="tx1">
                    <a:tint val="75000"/>
                  </a:schemeClr>
                </a:solidFill>
              </a:defRPr>
            </a:lvl2pPr>
            <a:lvl3pPr marL="192636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3pPr>
            <a:lvl4pPr marL="2889550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4pPr>
            <a:lvl5pPr marL="385273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5pPr>
            <a:lvl6pPr marL="481591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6pPr>
            <a:lvl7pPr marL="5779099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7pPr>
            <a:lvl8pPr marL="6742283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8pPr>
            <a:lvl9pPr marL="7705466" indent="0">
              <a:buNone/>
              <a:defRPr sz="33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1FF325-46AE-4A79-81CE-5F1567CD27A6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5581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76553" y="3846068"/>
            <a:ext cx="8627229" cy="9167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015B4B-3219-47C7-AC83-B903D19DC4DB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1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769217"/>
            <a:ext cx="17508201" cy="27925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227" y="3541728"/>
            <a:ext cx="8587581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8227" y="5277474"/>
            <a:ext cx="8587581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76554" y="3541728"/>
            <a:ext cx="8629873" cy="1735746"/>
          </a:xfrm>
        </p:spPr>
        <p:txBody>
          <a:bodyPr anchor="b"/>
          <a:lstStyle>
            <a:lvl1pPr marL="0" indent="0">
              <a:buNone/>
              <a:defRPr sz="5056" b="1"/>
            </a:lvl1pPr>
            <a:lvl2pPr marL="963183" indent="0">
              <a:buNone/>
              <a:defRPr sz="4213" b="1"/>
            </a:lvl2pPr>
            <a:lvl3pPr marL="1926366" indent="0">
              <a:buNone/>
              <a:defRPr sz="3792" b="1"/>
            </a:lvl3pPr>
            <a:lvl4pPr marL="2889550" indent="0">
              <a:buNone/>
              <a:defRPr sz="3371" b="1"/>
            </a:lvl4pPr>
            <a:lvl5pPr marL="3852733" indent="0">
              <a:buNone/>
              <a:defRPr sz="3371" b="1"/>
            </a:lvl5pPr>
            <a:lvl6pPr marL="4815916" indent="0">
              <a:buNone/>
              <a:defRPr sz="3371" b="1"/>
            </a:lvl6pPr>
            <a:lvl7pPr marL="5779099" indent="0">
              <a:buNone/>
              <a:defRPr sz="3371" b="1"/>
            </a:lvl7pPr>
            <a:lvl8pPr marL="6742283" indent="0">
              <a:buNone/>
              <a:defRPr sz="3371" b="1"/>
            </a:lvl8pPr>
            <a:lvl9pPr marL="7705466" indent="0">
              <a:buNone/>
              <a:defRPr sz="33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76554" y="5277474"/>
            <a:ext cx="8629873" cy="776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2CA4EF3-EBA5-47EA-BF98-CAEB8AB9C33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18EE-AFD4-45A6-B099-40BF954850DD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7219B8-21E6-4B10-821D-E08D47D2539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1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9873" y="2080224"/>
            <a:ext cx="10276553" cy="10267329"/>
          </a:xfrm>
        </p:spPr>
        <p:txBody>
          <a:bodyPr/>
          <a:lstStyle>
            <a:lvl1pPr>
              <a:defRPr sz="6741"/>
            </a:lvl1pPr>
            <a:lvl2pPr>
              <a:defRPr sz="5899"/>
            </a:lvl2pPr>
            <a:lvl3pPr>
              <a:defRPr sz="5056"/>
            </a:lvl3pPr>
            <a:lvl4pPr>
              <a:defRPr sz="4213"/>
            </a:lvl4pPr>
            <a:lvl5pPr>
              <a:defRPr sz="4213"/>
            </a:lvl5pPr>
            <a:lvl6pPr>
              <a:defRPr sz="4213"/>
            </a:lvl6pPr>
            <a:lvl7pPr>
              <a:defRPr sz="4213"/>
            </a:lvl7pPr>
            <a:lvl8pPr>
              <a:defRPr sz="4213"/>
            </a:lvl8pPr>
            <a:lvl9pPr>
              <a:defRPr sz="4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10E078-D1EE-4488-AEFE-DF8BEB1C994C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4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225" y="963189"/>
            <a:ext cx="6547073" cy="3371162"/>
          </a:xfrm>
        </p:spPr>
        <p:txBody>
          <a:bodyPr anchor="b"/>
          <a:lstStyle>
            <a:lvl1pPr>
              <a:defRPr sz="67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29873" y="2080224"/>
            <a:ext cx="10276553" cy="10267329"/>
          </a:xfrm>
        </p:spPr>
        <p:txBody>
          <a:bodyPr anchor="t"/>
          <a:lstStyle>
            <a:lvl1pPr marL="0" indent="0">
              <a:buNone/>
              <a:defRPr sz="6741"/>
            </a:lvl1pPr>
            <a:lvl2pPr marL="963183" indent="0">
              <a:buNone/>
              <a:defRPr sz="5899"/>
            </a:lvl2pPr>
            <a:lvl3pPr marL="1926366" indent="0">
              <a:buNone/>
              <a:defRPr sz="5056"/>
            </a:lvl3pPr>
            <a:lvl4pPr marL="2889550" indent="0">
              <a:buNone/>
              <a:defRPr sz="4213"/>
            </a:lvl4pPr>
            <a:lvl5pPr marL="3852733" indent="0">
              <a:buNone/>
              <a:defRPr sz="4213"/>
            </a:lvl5pPr>
            <a:lvl6pPr marL="4815916" indent="0">
              <a:buNone/>
              <a:defRPr sz="4213"/>
            </a:lvl6pPr>
            <a:lvl7pPr marL="5779099" indent="0">
              <a:buNone/>
              <a:defRPr sz="4213"/>
            </a:lvl7pPr>
            <a:lvl8pPr marL="6742283" indent="0">
              <a:buNone/>
              <a:defRPr sz="4213"/>
            </a:lvl8pPr>
            <a:lvl9pPr marL="7705466" indent="0">
              <a:buNone/>
              <a:defRPr sz="4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98225" y="4334351"/>
            <a:ext cx="6547073" cy="8029922"/>
          </a:xfrm>
        </p:spPr>
        <p:txBody>
          <a:bodyPr/>
          <a:lstStyle>
            <a:lvl1pPr marL="0" indent="0">
              <a:buNone/>
              <a:defRPr sz="3371"/>
            </a:lvl1pPr>
            <a:lvl2pPr marL="963183" indent="0">
              <a:buNone/>
              <a:defRPr sz="2949"/>
            </a:lvl2pPr>
            <a:lvl3pPr marL="1926366" indent="0">
              <a:buNone/>
              <a:defRPr sz="2528"/>
            </a:lvl3pPr>
            <a:lvl4pPr marL="2889550" indent="0">
              <a:buNone/>
              <a:defRPr sz="2107"/>
            </a:lvl4pPr>
            <a:lvl5pPr marL="3852733" indent="0">
              <a:buNone/>
              <a:defRPr sz="2107"/>
            </a:lvl5pPr>
            <a:lvl6pPr marL="4815916" indent="0">
              <a:buNone/>
              <a:defRPr sz="2107"/>
            </a:lvl6pPr>
            <a:lvl7pPr marL="5779099" indent="0">
              <a:buNone/>
              <a:defRPr sz="2107"/>
            </a:lvl7pPr>
            <a:lvl8pPr marL="6742283" indent="0">
              <a:buNone/>
              <a:defRPr sz="2107"/>
            </a:lvl8pPr>
            <a:lvl9pPr marL="7705466" indent="0">
              <a:buNone/>
              <a:defRPr sz="2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8CD04F-8DA3-44D0-9571-667267C8A5E8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tx1">
                <a:lumMod val="50000"/>
                <a:lumOff val="50000"/>
              </a:schemeClr>
            </a:gs>
            <a:gs pos="83000">
              <a:schemeClr val="bg2">
                <a:lumMod val="50000"/>
              </a:schemeClr>
            </a:gs>
            <a:gs pos="100000">
              <a:srgbClr val="FDFFDA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2792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5581" y="3846068"/>
            <a:ext cx="17508201" cy="9167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5581" y="13391008"/>
            <a:ext cx="4567357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FBEC3-FE1C-418A-9D9F-3AA76C343FBF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4164" y="13391008"/>
            <a:ext cx="685103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EB064-0716-4291-AE24-AB1C5AA5A955}"/>
              </a:ext>
            </a:extLst>
          </p:cNvPr>
          <p:cNvSpPr txBox="1">
            <a:spLocks/>
          </p:cNvSpPr>
          <p:nvPr userDrawn="1"/>
        </p:nvSpPr>
        <p:spPr>
          <a:xfrm>
            <a:off x="315917" y="13391008"/>
            <a:ext cx="636875" cy="769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52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3AF4F9-5727-46B6-A005-192ADA922B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6366" rtl="0" eaLnBrk="1" latinLnBrk="0" hangingPunct="1">
        <a:lnSpc>
          <a:spcPct val="90000"/>
        </a:lnSpc>
        <a:spcBef>
          <a:spcPct val="0"/>
        </a:spcBef>
        <a:buNone/>
        <a:defRPr sz="92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1592" indent="-481592" algn="l" defTabSz="1926366" rtl="0" eaLnBrk="1" latinLnBrk="0" hangingPunct="1">
        <a:lnSpc>
          <a:spcPct val="90000"/>
        </a:lnSpc>
        <a:spcBef>
          <a:spcPts val="2107"/>
        </a:spcBef>
        <a:buFont typeface="Arial" panose="020B0604020202020204" pitchFamily="34" charset="0"/>
        <a:buChar char="•"/>
        <a:defRPr sz="5899" kern="1200">
          <a:solidFill>
            <a:schemeClr val="tx1"/>
          </a:solidFill>
          <a:latin typeface="+mn-lt"/>
          <a:ea typeface="+mn-ea"/>
          <a:cs typeface="+mn-cs"/>
        </a:defRPr>
      </a:lvl1pPr>
      <a:lvl2pPr marL="144477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5056" kern="1200">
          <a:solidFill>
            <a:schemeClr val="tx1"/>
          </a:solidFill>
          <a:latin typeface="+mn-lt"/>
          <a:ea typeface="+mn-ea"/>
          <a:cs typeface="+mn-cs"/>
        </a:defRPr>
      </a:lvl2pPr>
      <a:lvl3pPr marL="24079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4213" kern="1200">
          <a:solidFill>
            <a:schemeClr val="tx1"/>
          </a:solidFill>
          <a:latin typeface="+mn-lt"/>
          <a:ea typeface="+mn-ea"/>
          <a:cs typeface="+mn-cs"/>
        </a:defRPr>
      </a:lvl3pPr>
      <a:lvl4pPr marL="337114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4334325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529750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6260691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7223874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8187058" indent="-481592" algn="l" defTabSz="1926366" rtl="0" eaLnBrk="1" latinLnBrk="0" hangingPunct="1">
        <a:lnSpc>
          <a:spcPct val="90000"/>
        </a:lnSpc>
        <a:spcBef>
          <a:spcPts val="1053"/>
        </a:spcBef>
        <a:buFont typeface="Arial" panose="020B0604020202020204" pitchFamily="34" charset="0"/>
        <a:buChar char="•"/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1pPr>
      <a:lvl2pPr marL="9631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2pPr>
      <a:lvl3pPr marL="19263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3pPr>
      <a:lvl4pPr marL="2889550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4pPr>
      <a:lvl5pPr marL="385273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5pPr>
      <a:lvl6pPr marL="481591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6pPr>
      <a:lvl7pPr marL="5779099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7pPr>
      <a:lvl8pPr marL="6742283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8pPr>
      <a:lvl9pPr marL="7705466" algn="l" defTabSz="1926366" rtl="0" eaLnBrk="1" latinLnBrk="0" hangingPunct="1">
        <a:defRPr sz="3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8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22.xml"/><Relationship Id="rId7" Type="http://schemas.openxmlformats.org/officeDocument/2006/relationships/customXml" Target="../ink/ink2.xml"/><Relationship Id="rId2" Type="http://schemas.openxmlformats.org/officeDocument/2006/relationships/image" Target="../media/image73.png"/><Relationship Id="rId16" Type="http://schemas.openxmlformats.org/officeDocument/2006/relationships/image" Target="../media/image330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17.xml"/><Relationship Id="rId40" Type="http://schemas.openxmlformats.org/officeDocument/2006/relationships/image" Target="../media/image450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49" Type="http://schemas.openxmlformats.org/officeDocument/2006/relationships/image" Target="../media/image8.png"/><Relationship Id="rId10" Type="http://schemas.openxmlformats.org/officeDocument/2006/relationships/image" Target="../media/image30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470.png"/><Relationship Id="rId4" Type="http://schemas.openxmlformats.org/officeDocument/2006/relationships/image" Target="../media/image65.png"/><Relationship Id="rId9" Type="http://schemas.openxmlformats.org/officeDocument/2006/relationships/customXml" Target="../ink/ink3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12.xml"/><Relationship Id="rId30" Type="http://schemas.openxmlformats.org/officeDocument/2006/relationships/image" Target="../media/image400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490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40.png"/><Relationship Id="rId46" Type="http://schemas.openxmlformats.org/officeDocument/2006/relationships/image" Target="../media/image480.png"/><Relationship Id="rId20" Type="http://schemas.openxmlformats.org/officeDocument/2006/relationships/image" Target="../media/image350.png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.png"/><Relationship Id="rId5" Type="http://schemas.openxmlformats.org/officeDocument/2006/relationships/image" Target="../media/image84.png"/><Relationship Id="rId10" Type="http://schemas.openxmlformats.org/officeDocument/2006/relationships/image" Target="../media/image59.png"/><Relationship Id="rId4" Type="http://schemas.openxmlformats.org/officeDocument/2006/relationships/image" Target="../media/image81.pn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5.png"/><Relationship Id="rId7" Type="http://schemas.openxmlformats.org/officeDocument/2006/relationships/image" Target="../media/image10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42.png"/><Relationship Id="rId9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3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3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08.png"/><Relationship Id="rId7" Type="http://schemas.openxmlformats.org/officeDocument/2006/relationships/image" Target="../media/image105.png"/><Relationship Id="rId12" Type="http://schemas.openxmlformats.org/officeDocument/2006/relationships/image" Target="../media/image10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2.png"/><Relationship Id="rId5" Type="http://schemas.openxmlformats.org/officeDocument/2006/relationships/image" Target="../media/image110.png"/><Relationship Id="rId10" Type="http://schemas.openxmlformats.org/officeDocument/2006/relationships/image" Target="../media/image101.png"/><Relationship Id="rId4" Type="http://schemas.openxmlformats.org/officeDocument/2006/relationships/image" Target="../media/image109.png"/><Relationship Id="rId9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10.png"/><Relationship Id="rId5" Type="http://schemas.openxmlformats.org/officeDocument/2006/relationships/image" Target="../media/image101.png"/><Relationship Id="rId10" Type="http://schemas.openxmlformats.org/officeDocument/2006/relationships/image" Target="../media/image111.png"/><Relationship Id="rId4" Type="http://schemas.openxmlformats.org/officeDocument/2006/relationships/image" Target="../media/image100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3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37.png"/><Relationship Id="rId5" Type="http://schemas.openxmlformats.org/officeDocument/2006/relationships/image" Target="../media/image101.png"/><Relationship Id="rId10" Type="http://schemas.openxmlformats.org/officeDocument/2006/relationships/image" Target="../media/image36.png"/><Relationship Id="rId4" Type="http://schemas.openxmlformats.org/officeDocument/2006/relationships/image" Target="../media/image100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13.png"/><Relationship Id="rId5" Type="http://schemas.openxmlformats.org/officeDocument/2006/relationships/image" Target="../media/image101.png"/><Relationship Id="rId10" Type="http://schemas.openxmlformats.org/officeDocument/2006/relationships/image" Target="../media/image112.png"/><Relationship Id="rId4" Type="http://schemas.openxmlformats.org/officeDocument/2006/relationships/image" Target="../media/image100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19.png"/><Relationship Id="rId18" Type="http://schemas.openxmlformats.org/officeDocument/2006/relationships/image" Target="../media/image75.png"/><Relationship Id="rId3" Type="http://schemas.openxmlformats.org/officeDocument/2006/relationships/image" Target="../media/image105.png"/><Relationship Id="rId21" Type="http://schemas.openxmlformats.org/officeDocument/2006/relationships/image" Target="../media/image78.png"/><Relationship Id="rId7" Type="http://schemas.openxmlformats.org/officeDocument/2006/relationships/image" Target="../media/image116.png"/><Relationship Id="rId12" Type="http://schemas.openxmlformats.org/officeDocument/2006/relationships/image" Target="../media/image118.png"/><Relationship Id="rId17" Type="http://schemas.openxmlformats.org/officeDocument/2006/relationships/image" Target="../media/image121.png"/><Relationship Id="rId2" Type="http://schemas.openxmlformats.org/officeDocument/2006/relationships/image" Target="../media/image114.png"/><Relationship Id="rId16" Type="http://schemas.openxmlformats.org/officeDocument/2006/relationships/image" Target="../media/image38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76.png"/><Relationship Id="rId5" Type="http://schemas.openxmlformats.org/officeDocument/2006/relationships/image" Target="../media/image85.png"/><Relationship Id="rId15" Type="http://schemas.openxmlformats.org/officeDocument/2006/relationships/image" Target="../media/image100.png"/><Relationship Id="rId23" Type="http://schemas.openxmlformats.org/officeDocument/2006/relationships/image" Target="../media/image99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86.png"/><Relationship Id="rId9" Type="http://schemas.openxmlformats.org/officeDocument/2006/relationships/image" Target="../media/image11.png"/><Relationship Id="rId14" Type="http://schemas.openxmlformats.org/officeDocument/2006/relationships/image" Target="../media/image120.png"/><Relationship Id="rId22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.jpeg"/><Relationship Id="rId5" Type="http://schemas.openxmlformats.org/officeDocument/2006/relationships/image" Target="../media/image56.png"/><Relationship Id="rId10" Type="http://schemas.openxmlformats.org/officeDocument/2006/relationships/image" Target="../media/image4.png"/><Relationship Id="rId4" Type="http://schemas.openxmlformats.org/officeDocument/2006/relationships/image" Target="../media/image57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59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1.png"/><Relationship Id="rId3" Type="http://schemas.openxmlformats.org/officeDocument/2006/relationships/image" Target="../media/image42.png"/><Relationship Id="rId7" Type="http://schemas.openxmlformats.org/officeDocument/2006/relationships/image" Target="../media/image102.png"/><Relationship Id="rId12" Type="http://schemas.openxmlformats.org/officeDocument/2006/relationships/image" Target="../media/image37.png"/><Relationship Id="rId17" Type="http://schemas.openxmlformats.org/officeDocument/2006/relationships/image" Target="../media/image38.png"/><Relationship Id="rId2" Type="http://schemas.openxmlformats.org/officeDocument/2006/relationships/image" Target="../media/image3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36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105.png"/><Relationship Id="rId19" Type="http://schemas.openxmlformats.org/officeDocument/2006/relationships/image" Target="../media/image11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27.png"/><Relationship Id="rId5" Type="http://schemas.openxmlformats.org/officeDocument/2006/relationships/image" Target="../media/image60.png"/><Relationship Id="rId10" Type="http://schemas.openxmlformats.org/officeDocument/2006/relationships/image" Target="../media/image81.png"/><Relationship Id="rId4" Type="http://schemas.openxmlformats.org/officeDocument/2006/relationships/image" Target="../media/image83.png"/><Relationship Id="rId9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image" Target="../media/image340.png"/><Relationship Id="rId26" Type="http://schemas.openxmlformats.org/officeDocument/2006/relationships/image" Target="../media/image380.png"/><Relationship Id="rId39" Type="http://schemas.openxmlformats.org/officeDocument/2006/relationships/customXml" Target="../ink/ink40.xml"/><Relationship Id="rId21" Type="http://schemas.openxmlformats.org/officeDocument/2006/relationships/customXml" Target="../ink/ink31.xml"/><Relationship Id="rId34" Type="http://schemas.openxmlformats.org/officeDocument/2006/relationships/image" Target="../media/image420.png"/><Relationship Id="rId42" Type="http://schemas.openxmlformats.org/officeDocument/2006/relationships/image" Target="../media/image460.png"/><Relationship Id="rId47" Type="http://schemas.openxmlformats.org/officeDocument/2006/relationships/customXml" Target="../ink/ink44.xml"/><Relationship Id="rId7" Type="http://schemas.openxmlformats.org/officeDocument/2006/relationships/customXml" Target="../ink/ink24.xml"/><Relationship Id="rId2" Type="http://schemas.openxmlformats.org/officeDocument/2006/relationships/image" Target="../media/image73.png"/><Relationship Id="rId16" Type="http://schemas.openxmlformats.org/officeDocument/2006/relationships/image" Target="../media/image33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26.xml"/><Relationship Id="rId24" Type="http://schemas.openxmlformats.org/officeDocument/2006/relationships/image" Target="../media/image370.png"/><Relationship Id="rId32" Type="http://schemas.openxmlformats.org/officeDocument/2006/relationships/image" Target="../media/image410.png"/><Relationship Id="rId37" Type="http://schemas.openxmlformats.org/officeDocument/2006/relationships/customXml" Target="../ink/ink39.xml"/><Relationship Id="rId40" Type="http://schemas.openxmlformats.org/officeDocument/2006/relationships/image" Target="../media/image450.png"/><Relationship Id="rId45" Type="http://schemas.openxmlformats.org/officeDocument/2006/relationships/customXml" Target="../ink/ink43.xml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10" Type="http://schemas.openxmlformats.org/officeDocument/2006/relationships/image" Target="../media/image30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4" Type="http://schemas.openxmlformats.org/officeDocument/2006/relationships/image" Target="../media/image470.png"/><Relationship Id="rId4" Type="http://schemas.openxmlformats.org/officeDocument/2006/relationships/image" Target="../media/image65.png"/><Relationship Id="rId9" Type="http://schemas.openxmlformats.org/officeDocument/2006/relationships/customXml" Target="../ink/ink25.xml"/><Relationship Id="rId14" Type="http://schemas.openxmlformats.org/officeDocument/2006/relationships/image" Target="../media/image320.png"/><Relationship Id="rId22" Type="http://schemas.openxmlformats.org/officeDocument/2006/relationships/image" Target="../media/image360.png"/><Relationship Id="rId27" Type="http://schemas.openxmlformats.org/officeDocument/2006/relationships/customXml" Target="../ink/ink34.xml"/><Relationship Id="rId30" Type="http://schemas.openxmlformats.org/officeDocument/2006/relationships/image" Target="../media/image400.png"/><Relationship Id="rId35" Type="http://schemas.openxmlformats.org/officeDocument/2006/relationships/customXml" Target="../ink/ink38.xml"/><Relationship Id="rId43" Type="http://schemas.openxmlformats.org/officeDocument/2006/relationships/customXml" Target="../ink/ink42.xml"/><Relationship Id="rId48" Type="http://schemas.openxmlformats.org/officeDocument/2006/relationships/image" Target="../media/image490.png"/><Relationship Id="rId8" Type="http://schemas.openxmlformats.org/officeDocument/2006/relationships/image" Target="../media/image290.png"/><Relationship Id="rId3" Type="http://schemas.microsoft.com/office/2007/relationships/hdphoto" Target="../media/hdphoto2.wdp"/><Relationship Id="rId12" Type="http://schemas.openxmlformats.org/officeDocument/2006/relationships/image" Target="../media/image310.pn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440.png"/><Relationship Id="rId46" Type="http://schemas.openxmlformats.org/officeDocument/2006/relationships/image" Target="../media/image480.png"/><Relationship Id="rId20" Type="http://schemas.openxmlformats.org/officeDocument/2006/relationships/image" Target="../media/image350.png"/><Relationship Id="rId41" Type="http://schemas.openxmlformats.org/officeDocument/2006/relationships/customXml" Target="../ink/ink4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4.png"/><Relationship Id="rId7" Type="http://schemas.openxmlformats.org/officeDocument/2006/relationships/image" Target="../media/image8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22.png"/><Relationship Id="rId5" Type="http://schemas.microsoft.com/office/2007/relationships/hdphoto" Target="../media/hdphoto1.wdp"/><Relationship Id="rId10" Type="http://schemas.openxmlformats.org/officeDocument/2006/relationships/image" Target="../media/image75.png"/><Relationship Id="rId4" Type="http://schemas.openxmlformats.org/officeDocument/2006/relationships/image" Target="../media/image16.png"/><Relationship Id="rId9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8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2.png"/><Relationship Id="rId9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image" Target="../media/image146.png"/><Relationship Id="rId9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07BB756B-B1EC-471F-B642-829A6C1646D4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3A02E0-C0C7-4435-A426-D8BBD71E5AA8}"/>
              </a:ext>
            </a:extLst>
          </p:cNvPr>
          <p:cNvGrpSpPr/>
          <p:nvPr/>
        </p:nvGrpSpPr>
        <p:grpSpPr>
          <a:xfrm>
            <a:off x="5280540" y="4378725"/>
            <a:ext cx="11682972" cy="5880296"/>
            <a:chOff x="5280540" y="6748973"/>
            <a:chExt cx="11682972" cy="5880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34E309-402A-48F2-A575-0BE5862E25DB}"/>
                </a:ext>
              </a:extLst>
            </p:cNvPr>
            <p:cNvSpPr/>
            <p:nvPr/>
          </p:nvSpPr>
          <p:spPr>
            <a:xfrm>
              <a:off x="5280540" y="6752580"/>
              <a:ext cx="11682972" cy="5876689"/>
            </a:xfrm>
            <a:prstGeom prst="rect">
              <a:avLst/>
            </a:prstGeom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ln w="6350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361E08-4C96-4F90-B98D-EAE517F1A0B6}"/>
                </a:ext>
              </a:extLst>
            </p:cNvPr>
            <p:cNvSpPr txBox="1"/>
            <p:nvPr/>
          </p:nvSpPr>
          <p:spPr>
            <a:xfrm>
              <a:off x="12875443" y="6748973"/>
              <a:ext cx="383320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4000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Deliverable 6</a:t>
              </a:r>
              <a:endParaRPr lang="en-CA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 panose="020F0502020204030204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D738482-853C-44E7-8DA9-B47FDD1B2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86" t="3490"/>
            <a:stretch/>
          </p:blipFill>
          <p:spPr>
            <a:xfrm>
              <a:off x="5280540" y="7141228"/>
              <a:ext cx="3711855" cy="5488041"/>
            </a:xfrm>
            <a:prstGeom prst="rect">
              <a:avLst/>
            </a:prstGeom>
          </p:spPr>
        </p:pic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44F739F-C432-47A2-B6B7-36535E69AABB}"/>
                </a:ext>
              </a:extLst>
            </p:cNvPr>
            <p:cNvSpPr txBox="1">
              <a:spLocks/>
            </p:cNvSpPr>
            <p:nvPr/>
          </p:nvSpPr>
          <p:spPr>
            <a:xfrm>
              <a:off x="6361788" y="7387925"/>
              <a:ext cx="3242854" cy="84207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 lnSpcReduction="20000"/>
            </a:bodyPr>
            <a:lstStyle>
              <a:lvl1pPr algn="l" defTabSz="12191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867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Trace</a:t>
              </a:r>
              <a:r>
                <a:rPr lang="el-GR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α</a:t>
              </a:r>
              <a:r>
                <a:rPr lang="es-ES" sz="6600" b="1" dirty="0">
                  <a:effectLst>
                    <a:glow rad="317500">
                      <a:schemeClr val="bg1">
                        <a:alpha val="57000"/>
                      </a:schemeClr>
                    </a:glow>
                  </a:effectLst>
                  <a:latin typeface="+mn-lt"/>
                  <a:ea typeface="+mn-ea"/>
                  <a:cs typeface="+mn-cs"/>
                </a:rPr>
                <a:t> </a:t>
              </a:r>
              <a:endParaRPr lang="fr-FR" sz="6600" b="1" dirty="0">
                <a:effectLst>
                  <a:glow rad="317500">
                    <a:schemeClr val="bg1">
                      <a:alpha val="57000"/>
                    </a:schemeClr>
                  </a:glow>
                </a:effectLst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619E20-AD56-4B71-9EF8-60ABD8AEC8EB}"/>
                </a:ext>
              </a:extLst>
            </p:cNvPr>
            <p:cNvSpPr txBox="1"/>
            <p:nvPr/>
          </p:nvSpPr>
          <p:spPr>
            <a:xfrm>
              <a:off x="6361788" y="8231808"/>
              <a:ext cx="839425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Topology and complexity of </a:t>
              </a:r>
            </a:p>
            <a:p>
              <a:pPr>
                <a:defRPr/>
              </a:pPr>
              <a:r>
                <a:rPr lang="en-US" sz="4400" b="1" dirty="0">
                  <a:effectLst>
                    <a:glow rad="254000">
                      <a:schemeClr val="bg1">
                        <a:alpha val="54000"/>
                      </a:schemeClr>
                    </a:glow>
                  </a:effectLst>
                  <a:latin typeface="Calibri" panose="020F0502020204030204"/>
                </a:rPr>
                <a:t>Papyrus DSL creation</a:t>
              </a:r>
              <a:endParaRPr lang="en-CA" sz="4800" b="1" dirty="0">
                <a:effectLst>
                  <a:glow rad="254000">
                    <a:schemeClr val="bg1">
                      <a:alpha val="54000"/>
                    </a:schemeClr>
                  </a:glow>
                </a:effectLst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848721-14E6-42CB-8EF8-9D783D7E257C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B0AFBF6-D70D-4E57-8C7F-871A0136AA5A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77DB7E-7EA4-438D-801A-8A5CBBC79F76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157942-2055-4EE6-8CB1-8DB1F326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BAF09E7-553C-43D4-93EA-7B11238AA9D4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986666-23FE-4886-BF38-A529382DD063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7" name="Picture 36" descr="Icon&#10;&#10;Description automatically generated">
                  <a:extLst>
                    <a:ext uri="{FF2B5EF4-FFF2-40B4-BE49-F238E27FC236}">
                      <a16:creationId xmlns:a16="http://schemas.microsoft.com/office/drawing/2014/main" id="{EF14D517-B668-4826-9823-1D5B31C64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8" name="Picture 37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B44298E-93D3-409A-BDFE-06143DFB7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682BBE-7628-43E2-BFDD-A11748D51846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7AC67096-D18C-4501-97BB-1DEB6D97EA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Image 15">
                  <a:extLst>
                    <a:ext uri="{FF2B5EF4-FFF2-40B4-BE49-F238E27FC236}">
                      <a16:creationId xmlns:a16="http://schemas.microsoft.com/office/drawing/2014/main" id="{1A52E8A8-7AE8-4E70-88E2-A0266F679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35D646-66D8-4C8F-A7E2-CFE2D1ED41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99" r="1409" b="3095"/>
          <a:stretch/>
        </p:blipFill>
        <p:spPr>
          <a:xfrm>
            <a:off x="10463663" y="8673518"/>
            <a:ext cx="5823100" cy="9934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B4980F-4490-4A6A-9F67-99196CFBE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B5AF247-9709-45A8-AF4C-D3C785847FB0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3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B02C95F-901F-450F-8809-EE2476F6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222"/>
            <a:ext cx="20299363" cy="14075444"/>
          </a:xfrm>
          <a:prstGeom prst="rect">
            <a:avLst/>
          </a:prstGeom>
        </p:spPr>
      </p:pic>
      <p:pic>
        <p:nvPicPr>
          <p:cNvPr id="556" name="Picture 555">
            <a:extLst>
              <a:ext uri="{FF2B5EF4-FFF2-40B4-BE49-F238E27FC236}">
                <a16:creationId xmlns:a16="http://schemas.microsoft.com/office/drawing/2014/main" id="{C549EBC3-951B-42D9-B899-E45EF509BF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" y="812800"/>
            <a:ext cx="20299363" cy="1367021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4EC40634-D024-471B-81C8-9F27812A62B1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4A7A38E2-741C-4AB9-AA62-83BCAF5C579B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533" name="Picture 532">
              <a:extLst>
                <a:ext uri="{FF2B5EF4-FFF2-40B4-BE49-F238E27FC236}">
                  <a16:creationId xmlns:a16="http://schemas.microsoft.com/office/drawing/2014/main" id="{6E2BCEF0-6473-4026-9230-BD7E0DC95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534" name="Rectangle 1105">
            <a:extLst>
              <a:ext uri="{FF2B5EF4-FFF2-40B4-BE49-F238E27FC236}">
                <a16:creationId xmlns:a16="http://schemas.microsoft.com/office/drawing/2014/main" id="{5AD71309-6D33-40A9-AAC2-281768EFB09D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535" name="Rectangle: Rounded Corners 1103">
            <a:extLst>
              <a:ext uri="{FF2B5EF4-FFF2-40B4-BE49-F238E27FC236}">
                <a16:creationId xmlns:a16="http://schemas.microsoft.com/office/drawing/2014/main" id="{51D5C8A4-2936-421B-985B-2E418723A28B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536" name="TextBox 62">
            <a:extLst>
              <a:ext uri="{FF2B5EF4-FFF2-40B4-BE49-F238E27FC236}">
                <a16:creationId xmlns:a16="http://schemas.microsoft.com/office/drawing/2014/main" id="{B115617D-0A5A-4BBD-910E-034FFF71198A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3568FCE6-307E-4C19-9E62-1394464B03E8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F5B1F0E-8560-47F1-97D6-74630F9916DD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85F1A2D-FAE2-4625-BAB2-26AEC3947B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0B58AAAD-2782-496D-B7B0-A7037FCCD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1524883A-EB73-49ED-8045-868A61E6A24D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4CDAA970-2FE0-4F43-B30A-58A145C4CE78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32850A4C-00F3-42DC-94B9-452B2F5FAF3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0577DC8-2B60-4B36-ABC3-C457CB2B8790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DE2D5EEB-BA03-4A9B-AC06-5A6E0BAF1EDA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96BF7067-497B-4B5C-A920-29D0EE84FAA5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77DC47A0-1E6D-4C30-85EF-345253649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55" name="TextBox 554">
            <a:extLst>
              <a:ext uri="{FF2B5EF4-FFF2-40B4-BE49-F238E27FC236}">
                <a16:creationId xmlns:a16="http://schemas.microsoft.com/office/drawing/2014/main" id="{9E9E2168-2679-459A-8B25-B84F4AAE0FA9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236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8D375B4-D505-4D95-9315-0F3B9C9A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7222"/>
            <a:ext cx="20299363" cy="14075444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A157EC53-A182-4A87-B731-DDABF2B44A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42783" y="575174"/>
            <a:ext cx="20299363" cy="13821863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28C4EE22-33D1-4367-85CA-779CBAA9A526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D854D5EB-8EDC-4590-9276-EB2BAD0EE708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66" name="Picture 365">
              <a:extLst>
                <a:ext uri="{FF2B5EF4-FFF2-40B4-BE49-F238E27FC236}">
                  <a16:creationId xmlns:a16="http://schemas.microsoft.com/office/drawing/2014/main" id="{B35A69F8-7292-4825-A26A-3B358979C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367" name="Rectangle 1105">
            <a:extLst>
              <a:ext uri="{FF2B5EF4-FFF2-40B4-BE49-F238E27FC236}">
                <a16:creationId xmlns:a16="http://schemas.microsoft.com/office/drawing/2014/main" id="{1EEFB5FA-4AD0-423E-A7CA-7E212E9BB05B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368" name="Rectangle: Rounded Corners 1103">
            <a:extLst>
              <a:ext uri="{FF2B5EF4-FFF2-40B4-BE49-F238E27FC236}">
                <a16:creationId xmlns:a16="http://schemas.microsoft.com/office/drawing/2014/main" id="{AC1DF655-B548-4DCD-82D3-29186CED663F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369" name="TextBox 62">
            <a:extLst>
              <a:ext uri="{FF2B5EF4-FFF2-40B4-BE49-F238E27FC236}">
                <a16:creationId xmlns:a16="http://schemas.microsoft.com/office/drawing/2014/main" id="{5B784335-BC35-43A6-B424-BDDC3B6A9A81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371" name="TextBox 62">
            <a:extLst>
              <a:ext uri="{FF2B5EF4-FFF2-40B4-BE49-F238E27FC236}">
                <a16:creationId xmlns:a16="http://schemas.microsoft.com/office/drawing/2014/main" id="{40E85CD2-E0F5-4577-A9EF-8EF35E2217D2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4C46059-23A5-4F73-8F22-8AB69AC57BC0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A8E0AFDD-03FD-4E6A-B4AF-6D4455C1FCC3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EE3541C7-9C99-4539-86EA-1FD20148C8E4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F326CFD6-6874-46AD-B2C6-F26030DDB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074E29D6-5EE9-4ED9-8573-3EDD0A0BCED5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97D34347-0DA0-4070-814C-5E1033858EBB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1E25C252-A674-4A5B-8C1D-7C93A9CF8AF3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97BD6B62-3CDD-4182-8EA5-9957FABCB43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40974D2D-BB8D-4A53-8F29-2C59005A4B0D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F26CA17D-A888-464B-99CD-92FE03B66C59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1409AF0-1C00-42EA-B5B9-5FB405DB6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9158C5C8-ABB4-4B2C-979B-38F2EEF3CBB6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496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8F59BC5-A3F9-4000-979C-F8A5424C3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4957"/>
            <a:ext cx="20299363" cy="14037505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9F0DC-9EA0-41B7-8B59-5C6A26FD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" y="609133"/>
            <a:ext cx="20299363" cy="13787905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E5ED0F0-84D2-4FC0-9B2C-A586940592A2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B81F52D-FDFA-4CED-B69E-8742FEF2B18F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2D269277-D1DA-4672-9792-8FDBD7AD7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178" name="Rectangle 1105">
            <a:extLst>
              <a:ext uri="{FF2B5EF4-FFF2-40B4-BE49-F238E27FC236}">
                <a16:creationId xmlns:a16="http://schemas.microsoft.com/office/drawing/2014/main" id="{E4ED406E-05B4-4CDF-A9FE-B86D6DF754FA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179" name="Rectangle: Rounded Corners 1103">
            <a:extLst>
              <a:ext uri="{FF2B5EF4-FFF2-40B4-BE49-F238E27FC236}">
                <a16:creationId xmlns:a16="http://schemas.microsoft.com/office/drawing/2014/main" id="{AFFBA721-E604-4A82-8A5B-207632B82733}"/>
              </a:ext>
            </a:extLst>
          </p:cNvPr>
          <p:cNvSpPr/>
          <p:nvPr/>
        </p:nvSpPr>
        <p:spPr>
          <a:xfrm>
            <a:off x="206143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180" name="TextBox 62">
            <a:extLst>
              <a:ext uri="{FF2B5EF4-FFF2-40B4-BE49-F238E27FC236}">
                <a16:creationId xmlns:a16="http://schemas.microsoft.com/office/drawing/2014/main" id="{BC4C4AB8-4C7E-4CA2-B828-2660321B990A}"/>
              </a:ext>
            </a:extLst>
          </p:cNvPr>
          <p:cNvSpPr txBox="1"/>
          <p:nvPr/>
        </p:nvSpPr>
        <p:spPr>
          <a:xfrm>
            <a:off x="172565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182" name="TextBox 62">
            <a:extLst>
              <a:ext uri="{FF2B5EF4-FFF2-40B4-BE49-F238E27FC236}">
                <a16:creationId xmlns:a16="http://schemas.microsoft.com/office/drawing/2014/main" id="{C280956B-7E06-44BF-B2CD-3BEF263E4936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73F3DC3-97CD-4199-8623-1BC0ED3493A9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B84CBA2-D5B0-4260-BCFD-75E7718CB65E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067C648-92AD-4AC6-8DD7-88C92B9FD1CE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D6CA3B2-E376-4B0D-A1EB-B20AD0B0FF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57421-CF18-4013-B21D-632BD0962872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E84AED28-75C4-43C3-A6C2-BA36D5D3246F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978AF22-B7ED-4ED3-8D47-02FAEEEA79F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56013ED-B155-4124-AD58-0B42636A9783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C761A1C-305F-4D25-8960-8475DF0F6449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FD9E48-F717-4B20-B3DE-6BB1FCE0B8A4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5E4EBC9-98C3-4622-8A78-02CEA20FF4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C36D94C6-6147-41D3-A447-CF96767D313B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351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8D9267C-1E2E-42F9-9B90-23A5BC59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4957"/>
            <a:ext cx="20299363" cy="14037505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55F24-E64D-4F86-90CF-660E906F32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-1" y="583464"/>
            <a:ext cx="20299363" cy="13787905"/>
          </a:xfrm>
          <a:prstGeom prst="rect">
            <a:avLst/>
          </a:prstGeom>
        </p:spPr>
      </p:pic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23F31B9-C45B-4C8E-814E-4BADE23E1FC2}"/>
              </a:ext>
            </a:extLst>
          </p:cNvPr>
          <p:cNvGrpSpPr/>
          <p:nvPr/>
        </p:nvGrpSpPr>
        <p:grpSpPr>
          <a:xfrm>
            <a:off x="1127633" y="8472811"/>
            <a:ext cx="2813694" cy="1391284"/>
            <a:chOff x="-46817" y="8449447"/>
            <a:chExt cx="2710461" cy="1340238"/>
          </a:xfrm>
        </p:grpSpPr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ECE7C2E-F69D-41ED-B293-1417E9687314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67" name="Picture 366">
              <a:extLst>
                <a:ext uri="{FF2B5EF4-FFF2-40B4-BE49-F238E27FC236}">
                  <a16:creationId xmlns:a16="http://schemas.microsoft.com/office/drawing/2014/main" id="{B8BF6146-2439-4267-80B7-9618143D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sp>
        <p:nvSpPr>
          <p:cNvPr id="368" name="Rectangle 1105">
            <a:extLst>
              <a:ext uri="{FF2B5EF4-FFF2-40B4-BE49-F238E27FC236}">
                <a16:creationId xmlns:a16="http://schemas.microsoft.com/office/drawing/2014/main" id="{ED16A957-3B13-4B49-AA5B-891B9708BCC0}"/>
              </a:ext>
            </a:extLst>
          </p:cNvPr>
          <p:cNvSpPr/>
          <p:nvPr/>
        </p:nvSpPr>
        <p:spPr>
          <a:xfrm>
            <a:off x="175356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372" name="TextBox 62">
            <a:extLst>
              <a:ext uri="{FF2B5EF4-FFF2-40B4-BE49-F238E27FC236}">
                <a16:creationId xmlns:a16="http://schemas.microsoft.com/office/drawing/2014/main" id="{60584AF7-A853-4367-94EA-9D1DD5988658}"/>
              </a:ext>
            </a:extLst>
          </p:cNvPr>
          <p:cNvSpPr txBox="1"/>
          <p:nvPr/>
        </p:nvSpPr>
        <p:spPr>
          <a:xfrm>
            <a:off x="513033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E924BB4A-8793-4A9C-8940-DBFF856CED1D}"/>
              </a:ext>
            </a:extLst>
          </p:cNvPr>
          <p:cNvGrpSpPr/>
          <p:nvPr/>
        </p:nvGrpSpPr>
        <p:grpSpPr>
          <a:xfrm>
            <a:off x="4332958" y="11244824"/>
            <a:ext cx="2329481" cy="1593082"/>
            <a:chOff x="3180992" y="10647512"/>
            <a:chExt cx="2244011" cy="1534632"/>
          </a:xfrm>
        </p:grpSpPr>
        <p:sp>
          <p:nvSpPr>
            <p:cNvPr id="374" name="Rectangle: Rounded Corners 1104">
              <a:extLst>
                <a:ext uri="{FF2B5EF4-FFF2-40B4-BE49-F238E27FC236}">
                  <a16:creationId xmlns:a16="http://schemas.microsoft.com/office/drawing/2014/main" id="{9EEF5B3F-4C10-456F-AE49-F9E7A5B66873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375" name="Oval 1106">
              <a:extLst>
                <a:ext uri="{FF2B5EF4-FFF2-40B4-BE49-F238E27FC236}">
                  <a16:creationId xmlns:a16="http://schemas.microsoft.com/office/drawing/2014/main" id="{25F97834-C14F-4024-9934-16A8EBDB2F0A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376" name="Oval 1107">
              <a:extLst>
                <a:ext uri="{FF2B5EF4-FFF2-40B4-BE49-F238E27FC236}">
                  <a16:creationId xmlns:a16="http://schemas.microsoft.com/office/drawing/2014/main" id="{4769E71C-3788-44FD-A86A-B4743C29DFEB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377" name="Oval 1108">
              <a:extLst>
                <a:ext uri="{FF2B5EF4-FFF2-40B4-BE49-F238E27FC236}">
                  <a16:creationId xmlns:a16="http://schemas.microsoft.com/office/drawing/2014/main" id="{74A7566E-BA34-4AD4-B4DD-282F50414212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139BBC73-1D67-4F3B-85CF-4CEF7BB1FDE0}"/>
              </a:ext>
            </a:extLst>
          </p:cNvPr>
          <p:cNvGrpSpPr/>
          <p:nvPr/>
        </p:nvGrpSpPr>
        <p:grpSpPr>
          <a:xfrm>
            <a:off x="641489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DB187DE-7846-4912-839E-B1C2949434E7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7CA74F-54D7-4BA3-897F-B413A39BF58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B0C85383-BD87-4697-9D81-79FF920BB3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A0089C44-080A-4724-8061-B4E398814363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AB818CA1-94B0-4471-A9AC-C0CC71CCE1B8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5BF2F21B-19DD-4133-9AC7-7354EFC3BF65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39863D10-7F24-4C39-85F4-04D382D377D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0E4FD3EB-BE46-4185-8C26-8FE6CAAD1324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17CEDF9-0466-4814-86A9-98C936D16A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8230C2EA-F335-47EA-B463-A091F3E6C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89" name="Picture 388">
            <a:extLst>
              <a:ext uri="{FF2B5EF4-FFF2-40B4-BE49-F238E27FC236}">
                <a16:creationId xmlns:a16="http://schemas.microsoft.com/office/drawing/2014/main" id="{037D6AA8-E97C-4475-B618-E7599A5038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60" t="6119" r="48885" b="75796"/>
          <a:stretch/>
        </p:blipFill>
        <p:spPr>
          <a:xfrm>
            <a:off x="2163758" y="8867477"/>
            <a:ext cx="2597674" cy="1070602"/>
          </a:xfrm>
          <a:prstGeom prst="rect">
            <a:avLst/>
          </a:prstGeom>
        </p:spPr>
      </p:pic>
      <p:sp>
        <p:nvSpPr>
          <p:cNvPr id="390" name="TextBox 389">
            <a:extLst>
              <a:ext uri="{FF2B5EF4-FFF2-40B4-BE49-F238E27FC236}">
                <a16:creationId xmlns:a16="http://schemas.microsoft.com/office/drawing/2014/main" id="{6762F008-E553-4054-9331-D35B68DA71D6}"/>
              </a:ext>
            </a:extLst>
          </p:cNvPr>
          <p:cNvSpPr txBox="1"/>
          <p:nvPr/>
        </p:nvSpPr>
        <p:spPr>
          <a:xfrm>
            <a:off x="72935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433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651F8A67-E5DA-4D7A-84C7-60BDD2C2C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3"/>
          <a:stretch/>
        </p:blipFill>
        <p:spPr>
          <a:xfrm>
            <a:off x="-1" y="534786"/>
            <a:ext cx="20299363" cy="139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2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7636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2957920-B77B-491B-8472-753E42F3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98" y="2252129"/>
            <a:ext cx="11022315" cy="7673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C814170-5550-4BB0-9CA5-AB577D9E45DC}"/>
              </a:ext>
            </a:extLst>
          </p:cNvPr>
          <p:cNvGrpSpPr/>
          <p:nvPr/>
        </p:nvGrpSpPr>
        <p:grpSpPr>
          <a:xfrm>
            <a:off x="7003152" y="5039954"/>
            <a:ext cx="3649915" cy="5830624"/>
            <a:chOff x="7003152" y="4184543"/>
            <a:chExt cx="3649915" cy="58306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003152" y="4976655"/>
              <a:ext cx="3587757" cy="26189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166708"/>
                <a:gd name="connsiteY0" fmla="*/ 2395372 h 4672262"/>
                <a:gd name="connsiteX1" fmla="*/ 4998745 w 9166708"/>
                <a:gd name="connsiteY1" fmla="*/ 36466 h 4672262"/>
                <a:gd name="connsiteX2" fmla="*/ 9166708 w 9166708"/>
                <a:gd name="connsiteY2" fmla="*/ 4672262 h 4672262"/>
                <a:gd name="connsiteX3" fmla="*/ 9166708 w 9166708"/>
                <a:gd name="connsiteY3" fmla="*/ 4672262 h 4672262"/>
                <a:gd name="connsiteX0" fmla="*/ 0 w 9166708"/>
                <a:gd name="connsiteY0" fmla="*/ -1 h 2276889"/>
                <a:gd name="connsiteX1" fmla="*/ 9166708 w 9166708"/>
                <a:gd name="connsiteY1" fmla="*/ 2276889 h 2276889"/>
                <a:gd name="connsiteX2" fmla="*/ 9166708 w 9166708"/>
                <a:gd name="connsiteY2" fmla="*/ 2276889 h 2276889"/>
                <a:gd name="connsiteX0" fmla="*/ 0 w 9166708"/>
                <a:gd name="connsiteY0" fmla="*/ 3711710 h 5988600"/>
                <a:gd name="connsiteX1" fmla="*/ 9166708 w 9166708"/>
                <a:gd name="connsiteY1" fmla="*/ 5988600 h 5988600"/>
                <a:gd name="connsiteX2" fmla="*/ 9166708 w 9166708"/>
                <a:gd name="connsiteY2" fmla="*/ 5988600 h 5988600"/>
                <a:gd name="connsiteX0" fmla="*/ 0 w 9166708"/>
                <a:gd name="connsiteY0" fmla="*/ 7761346 h 10038236"/>
                <a:gd name="connsiteX1" fmla="*/ 9166708 w 9166708"/>
                <a:gd name="connsiteY1" fmla="*/ 10038236 h 10038236"/>
                <a:gd name="connsiteX2" fmla="*/ 9166708 w 9166708"/>
                <a:gd name="connsiteY2" fmla="*/ 10038236 h 10038236"/>
                <a:gd name="connsiteX0" fmla="*/ 0 w 9166708"/>
                <a:gd name="connsiteY0" fmla="*/ 5020831 h 7297721"/>
                <a:gd name="connsiteX1" fmla="*/ 9166708 w 9166708"/>
                <a:gd name="connsiteY1" fmla="*/ 7297721 h 7297721"/>
                <a:gd name="connsiteX2" fmla="*/ 9166708 w 9166708"/>
                <a:gd name="connsiteY2" fmla="*/ 7297721 h 72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6708" h="7297721">
                  <a:moveTo>
                    <a:pt x="0" y="5020831"/>
                  </a:moveTo>
                  <a:cubicBezTo>
                    <a:pt x="1937373" y="1288756"/>
                    <a:pt x="5616653" y="-5141773"/>
                    <a:pt x="9166708" y="7297721"/>
                  </a:cubicBezTo>
                  <a:lnTo>
                    <a:pt x="9166708" y="7297721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6382632" y="5744731"/>
              <a:ext cx="5830624" cy="27102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6517164-B303-4097-B81D-9F5CCDC4F1C7}"/>
              </a:ext>
            </a:extLst>
          </p:cNvPr>
          <p:cNvGrpSpPr/>
          <p:nvPr/>
        </p:nvGrpSpPr>
        <p:grpSpPr>
          <a:xfrm>
            <a:off x="1736479" y="3922472"/>
            <a:ext cx="10942349" cy="6450701"/>
            <a:chOff x="1736479" y="3067061"/>
            <a:chExt cx="10942349" cy="645070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 rot="19248236">
              <a:off x="9752344" y="3067061"/>
              <a:ext cx="2926484" cy="1388364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916225D-56C1-4E1C-BCB3-6069417DB6D6}"/>
                </a:ext>
              </a:extLst>
            </p:cNvPr>
            <p:cNvGrpSpPr/>
            <p:nvPr/>
          </p:nvGrpSpPr>
          <p:grpSpPr>
            <a:xfrm>
              <a:off x="1736479" y="6069231"/>
              <a:ext cx="5544324" cy="3448531"/>
              <a:chOff x="747230" y="7171014"/>
              <a:chExt cx="5544324" cy="3448531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1554ECB-1B69-4655-A571-206E0C0771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230" y="7171014"/>
                <a:ext cx="5544324" cy="3448531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9689" y="790018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042B7F-4355-4B26-96C6-945FE3A617CF}"/>
              </a:ext>
            </a:extLst>
          </p:cNvPr>
          <p:cNvGrpSpPr/>
          <p:nvPr/>
        </p:nvGrpSpPr>
        <p:grpSpPr>
          <a:xfrm>
            <a:off x="13703105" y="6577177"/>
            <a:ext cx="5338031" cy="1937319"/>
            <a:chOff x="13703105" y="5721766"/>
            <a:chExt cx="5338031" cy="19373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7770035" y="6111210"/>
              <a:ext cx="1241130" cy="130107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3383015" y="6041856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E76F59-79F2-4B03-90C8-3122B52007E4}"/>
              </a:ext>
            </a:extLst>
          </p:cNvPr>
          <p:cNvGrpSpPr/>
          <p:nvPr/>
        </p:nvGrpSpPr>
        <p:grpSpPr>
          <a:xfrm>
            <a:off x="13095038" y="4374082"/>
            <a:ext cx="5774976" cy="9198402"/>
            <a:chOff x="13095038" y="3518671"/>
            <a:chExt cx="5774976" cy="91984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5216508" y="3518671"/>
              <a:ext cx="2759804" cy="3995524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395C1C-311B-4B0A-A141-56459A93DDC3}"/>
                </a:ext>
              </a:extLst>
            </p:cNvPr>
            <p:cNvGrpSpPr/>
            <p:nvPr/>
          </p:nvGrpSpPr>
          <p:grpSpPr>
            <a:xfrm>
              <a:off x="13095038" y="7514197"/>
              <a:ext cx="5774976" cy="5202876"/>
              <a:chOff x="13088046" y="8346020"/>
              <a:chExt cx="6599512" cy="594572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1E91FAA-3061-4353-9BF2-9294285B4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8046" y="8346020"/>
                <a:ext cx="6599512" cy="5945729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16738" y="9832003"/>
                <a:ext cx="3542129" cy="80192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4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40A44FD-9E3D-4A09-86F0-F1C286D11D53}"/>
              </a:ext>
            </a:extLst>
          </p:cNvPr>
          <p:cNvGrpSpPr/>
          <p:nvPr/>
        </p:nvGrpSpPr>
        <p:grpSpPr>
          <a:xfrm>
            <a:off x="1753327" y="2278243"/>
            <a:ext cx="8928223" cy="4458322"/>
            <a:chOff x="1753327" y="1422832"/>
            <a:chExt cx="8928223" cy="445832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927749E-C9D8-45A9-B952-86486B1F8751}"/>
                </a:ext>
              </a:extLst>
            </p:cNvPr>
            <p:cNvGrpSpPr/>
            <p:nvPr/>
          </p:nvGrpSpPr>
          <p:grpSpPr>
            <a:xfrm>
              <a:off x="1753327" y="1422832"/>
              <a:ext cx="5506218" cy="4458322"/>
              <a:chOff x="770361" y="2496250"/>
              <a:chExt cx="5506218" cy="4458322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0FF3E1A-BDB7-43B0-8034-C872CF65D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61" y="2496250"/>
                <a:ext cx="5506218" cy="4458322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767" y="3408332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8426924" y="1685099"/>
              <a:ext cx="2254626" cy="2231216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E30348-9509-43B0-BDE2-37D437AC0F20}"/>
              </a:ext>
            </a:extLst>
          </p:cNvPr>
          <p:cNvGrpSpPr/>
          <p:nvPr/>
        </p:nvGrpSpPr>
        <p:grpSpPr>
          <a:xfrm>
            <a:off x="7505419" y="1619733"/>
            <a:ext cx="1709274" cy="5255586"/>
            <a:chOff x="7505419" y="764322"/>
            <a:chExt cx="1709274" cy="52555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7513483" y="764322"/>
              <a:ext cx="1676199" cy="159645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182137" y="3987353"/>
              <a:ext cx="2355837" cy="170927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25AD27-6CAE-468E-9448-6BB643EBA178}"/>
              </a:ext>
            </a:extLst>
          </p:cNvPr>
          <p:cNvGrpSpPr/>
          <p:nvPr/>
        </p:nvGrpSpPr>
        <p:grpSpPr>
          <a:xfrm>
            <a:off x="1709458" y="4030555"/>
            <a:ext cx="11943662" cy="9541929"/>
            <a:chOff x="1709458" y="3175144"/>
            <a:chExt cx="11943662" cy="954192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2621445" y="3175144"/>
              <a:ext cx="1031675" cy="2048816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4238909-D272-4A99-89C6-ADBB7518CB31}"/>
                </a:ext>
              </a:extLst>
            </p:cNvPr>
            <p:cNvGrpSpPr/>
            <p:nvPr/>
          </p:nvGrpSpPr>
          <p:grpSpPr>
            <a:xfrm>
              <a:off x="1709458" y="9770560"/>
              <a:ext cx="3437502" cy="2946513"/>
              <a:chOff x="695569" y="10725145"/>
              <a:chExt cx="4034289" cy="34580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7DB920C-DC84-44CA-B3F4-20E227A062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397" b="2273"/>
              <a:stretch/>
            </p:blipFill>
            <p:spPr>
              <a:xfrm>
                <a:off x="695569" y="10725145"/>
                <a:ext cx="4034289" cy="3458059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3010" y="11662434"/>
                <a:ext cx="3179406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4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A0F458C-E511-4D63-8BB1-56AA0D948260}"/>
              </a:ext>
            </a:extLst>
          </p:cNvPr>
          <p:cNvGrpSpPr/>
          <p:nvPr/>
        </p:nvGrpSpPr>
        <p:grpSpPr>
          <a:xfrm>
            <a:off x="2579692" y="3086554"/>
            <a:ext cx="10022296" cy="8717743"/>
            <a:chOff x="2579692" y="2231143"/>
            <a:chExt cx="10022296" cy="871774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2889999" y="1920836"/>
              <a:ext cx="8717743" cy="93383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5990120" y="4033641"/>
              <a:ext cx="6352649" cy="68710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2" fmla="*/ 8867631 w 9097269"/>
                <a:gd name="connsiteY2" fmla="*/ 5487353 h 6276629"/>
                <a:gd name="connsiteX0" fmla="*/ 0 w 9097269"/>
                <a:gd name="connsiteY0" fmla="*/ 0 h 6276629"/>
                <a:gd name="connsiteX1" fmla="*/ 9097269 w 9097269"/>
                <a:gd name="connsiteY1" fmla="*/ 5529290 h 6276629"/>
                <a:gd name="connsiteX0" fmla="*/ 0 w 8907906"/>
                <a:gd name="connsiteY0" fmla="*/ 0 h 6241412"/>
                <a:gd name="connsiteX1" fmla="*/ 8907905 w 8907906"/>
                <a:gd name="connsiteY1" fmla="*/ 5481991 h 6241412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  <a:gd name="connsiteX0" fmla="*/ 0 w 8907905"/>
                <a:gd name="connsiteY0" fmla="*/ 0 h 5481991"/>
                <a:gd name="connsiteX1" fmla="*/ 8907905 w 8907905"/>
                <a:gd name="connsiteY1" fmla="*/ 5481991 h 548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7905" h="5481991">
                  <a:moveTo>
                    <a:pt x="0" y="0"/>
                  </a:moveTo>
                  <a:cubicBezTo>
                    <a:pt x="1132360" y="1277186"/>
                    <a:pt x="6215073" y="3302203"/>
                    <a:pt x="8907905" y="5481991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6C733C8-3B8D-4FEC-B4AF-5B8B8D1215B7}"/>
              </a:ext>
            </a:extLst>
          </p:cNvPr>
          <p:cNvGrpSpPr/>
          <p:nvPr/>
        </p:nvGrpSpPr>
        <p:grpSpPr>
          <a:xfrm>
            <a:off x="5437251" y="6145645"/>
            <a:ext cx="7631389" cy="7426839"/>
            <a:chOff x="5437251" y="5290234"/>
            <a:chExt cx="7631389" cy="742683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A36E597-E3D1-4661-BB49-A8928A4DAFFC}"/>
                </a:ext>
              </a:extLst>
            </p:cNvPr>
            <p:cNvGrpSpPr/>
            <p:nvPr/>
          </p:nvGrpSpPr>
          <p:grpSpPr>
            <a:xfrm>
              <a:off x="5437251" y="9770561"/>
              <a:ext cx="3559076" cy="2946512"/>
              <a:chOff x="4888532" y="10725146"/>
              <a:chExt cx="4176970" cy="34580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7402CF2-0E3F-4177-865E-F86963CC9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532" y="10725146"/>
                <a:ext cx="4176970" cy="345805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  <a:effectLst>
                <a:outerShdw blurRad="190500" algn="tl" rotWithShape="0">
                  <a:srgbClr val="C00000">
                    <a:alpha val="70000"/>
                  </a:srgbClr>
                </a:outerShdw>
              </a:effectLst>
            </p:spPr>
          </p:pic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D2695ECA-6CC5-4F70-BE45-E7FBAE2F6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6988" y="11662434"/>
                <a:ext cx="3400058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rgbClr val="C0000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Unresolved</a:t>
                </a:r>
                <a:endParaRPr lang="en-US" sz="4400" dirty="0">
                  <a:solidFill>
                    <a:srgbClr val="C0000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398FE9B-2E65-4389-B241-B07FAD0CCFBC}"/>
                </a:ext>
              </a:extLst>
            </p:cNvPr>
            <p:cNvSpPr/>
            <p:nvPr/>
          </p:nvSpPr>
          <p:spPr>
            <a:xfrm>
              <a:off x="12084344" y="5290234"/>
              <a:ext cx="984296" cy="1044195"/>
            </a:xfrm>
            <a:prstGeom prst="ellipse">
              <a:avLst/>
            </a:prstGeom>
            <a:noFill/>
            <a:ln w="476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8E643E0-9575-4E02-9A50-C0E662C95423}"/>
              </a:ext>
            </a:extLst>
          </p:cNvPr>
          <p:cNvGrpSpPr/>
          <p:nvPr/>
        </p:nvGrpSpPr>
        <p:grpSpPr>
          <a:xfrm>
            <a:off x="6051217" y="5947212"/>
            <a:ext cx="6387360" cy="5379134"/>
            <a:chOff x="6051217" y="5091801"/>
            <a:chExt cx="6387360" cy="5379134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C453F8C-F3DE-4015-993A-56140C5208D5}"/>
                </a:ext>
              </a:extLst>
            </p:cNvPr>
            <p:cNvSpPr/>
            <p:nvPr/>
          </p:nvSpPr>
          <p:spPr>
            <a:xfrm rot="16990107" flipH="1" flipV="1">
              <a:off x="8798848" y="6474453"/>
              <a:ext cx="4255039" cy="30244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051082"/>
                <a:gd name="connsiteY0" fmla="*/ 0 h 12709806"/>
                <a:gd name="connsiteX1" fmla="*/ 6051082 w 6051082"/>
                <a:gd name="connsiteY1" fmla="*/ 12709806 h 12709806"/>
                <a:gd name="connsiteX0" fmla="*/ 0 w 6691447"/>
                <a:gd name="connsiteY0" fmla="*/ 0 h 12090540"/>
                <a:gd name="connsiteX1" fmla="*/ 6691447 w 6691447"/>
                <a:gd name="connsiteY1" fmla="*/ 12090538 h 12090540"/>
                <a:gd name="connsiteX0" fmla="*/ 0 w 6691447"/>
                <a:gd name="connsiteY0" fmla="*/ 0 h 12093616"/>
                <a:gd name="connsiteX1" fmla="*/ 6691447 w 6691447"/>
                <a:gd name="connsiteY1" fmla="*/ 12090538 h 12093616"/>
                <a:gd name="connsiteX0" fmla="*/ 0 w 6365194"/>
                <a:gd name="connsiteY0" fmla="*/ 0 h 11577138"/>
                <a:gd name="connsiteX1" fmla="*/ 6365194 w 6365194"/>
                <a:gd name="connsiteY1" fmla="*/ 11573926 h 11577138"/>
                <a:gd name="connsiteX0" fmla="*/ 0 w 6365194"/>
                <a:gd name="connsiteY0" fmla="*/ 0 h 11577811"/>
                <a:gd name="connsiteX1" fmla="*/ 6365194 w 6365194"/>
                <a:gd name="connsiteY1" fmla="*/ 11573926 h 11577811"/>
                <a:gd name="connsiteX0" fmla="*/ 0 w 6528319"/>
                <a:gd name="connsiteY0" fmla="*/ -1 h 11836019"/>
                <a:gd name="connsiteX1" fmla="*/ 6528319 w 6528319"/>
                <a:gd name="connsiteY1" fmla="*/ 11832232 h 1183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319" h="11836019">
                  <a:moveTo>
                    <a:pt x="0" y="-1"/>
                  </a:moveTo>
                  <a:cubicBezTo>
                    <a:pt x="1215307" y="2102217"/>
                    <a:pt x="5986551" y="12058271"/>
                    <a:pt x="6528319" y="11832232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6125527" y="5017491"/>
              <a:ext cx="5379134" cy="552775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891152"/>
                <a:gd name="connsiteY0" fmla="*/ 0 h 11734254"/>
                <a:gd name="connsiteX1" fmla="*/ 6891152 w 6891152"/>
                <a:gd name="connsiteY1" fmla="*/ 11734253 h 11734254"/>
                <a:gd name="connsiteX0" fmla="*/ 0 w 6928142"/>
                <a:gd name="connsiteY0" fmla="*/ 0 h 11720006"/>
                <a:gd name="connsiteX1" fmla="*/ 6928142 w 6928142"/>
                <a:gd name="connsiteY1" fmla="*/ 11720005 h 1172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8142" h="11720006">
                  <a:moveTo>
                    <a:pt x="0" y="0"/>
                  </a:moveTo>
                  <a:cubicBezTo>
                    <a:pt x="1291065" y="493893"/>
                    <a:pt x="5419777" y="6099314"/>
                    <a:pt x="6928142" y="11720005"/>
                  </a:cubicBezTo>
                </a:path>
              </a:pathLst>
            </a:custGeom>
            <a:noFill/>
            <a:ln w="476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3730A4-CB04-4044-9EDF-C9ECD505790B}"/>
              </a:ext>
            </a:extLst>
          </p:cNvPr>
          <p:cNvGrpSpPr/>
          <p:nvPr/>
        </p:nvGrpSpPr>
        <p:grpSpPr>
          <a:xfrm>
            <a:off x="9286619" y="5714891"/>
            <a:ext cx="5859133" cy="7857593"/>
            <a:chOff x="9286619" y="4859480"/>
            <a:chExt cx="5859133" cy="78575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D44988-F22E-4EF3-A4B7-5CEE5125196C}"/>
                </a:ext>
              </a:extLst>
            </p:cNvPr>
            <p:cNvGrpSpPr/>
            <p:nvPr/>
          </p:nvGrpSpPr>
          <p:grpSpPr>
            <a:xfrm>
              <a:off x="9286619" y="9770561"/>
              <a:ext cx="3565709" cy="2946512"/>
              <a:chOff x="9350624" y="10694797"/>
              <a:chExt cx="4184755" cy="3458058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004444-7B77-44CC-9474-E3D4CC01D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6735" y="10694797"/>
                <a:ext cx="4172532" cy="345805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0624" y="11662434"/>
                <a:ext cx="4184755" cy="82355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4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CB4F82-1A4A-4B5B-BCF7-8B1071F7E1DD}"/>
                </a:ext>
              </a:extLst>
            </p:cNvPr>
            <p:cNvSpPr/>
            <p:nvPr/>
          </p:nvSpPr>
          <p:spPr>
            <a:xfrm>
              <a:off x="13648726" y="4859480"/>
              <a:ext cx="1497026" cy="1588127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511797D-54AA-4E58-B1DC-3473E7B94368}"/>
              </a:ext>
            </a:extLst>
          </p:cNvPr>
          <p:cNvGrpSpPr/>
          <p:nvPr/>
        </p:nvGrpSpPr>
        <p:grpSpPr>
          <a:xfrm>
            <a:off x="9974691" y="5978312"/>
            <a:ext cx="4195086" cy="5076265"/>
            <a:chOff x="9974691" y="5122901"/>
            <a:chExt cx="4195086" cy="507626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 flipV="1">
              <a:off x="9024980" y="6072612"/>
              <a:ext cx="5076265" cy="3176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AEBBE8-7174-469C-8611-C33985AB4730}"/>
                </a:ext>
              </a:extLst>
            </p:cNvPr>
            <p:cNvSpPr/>
            <p:nvPr/>
          </p:nvSpPr>
          <p:spPr>
            <a:xfrm rot="18655936" flipH="1">
              <a:off x="11866359" y="7677349"/>
              <a:ext cx="3822085" cy="78475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560937 h 12295193"/>
                <a:gd name="connsiteX1" fmla="*/ 6891152 w 6891151"/>
                <a:gd name="connsiteY1" fmla="*/ 12295190 h 12295193"/>
                <a:gd name="connsiteX0" fmla="*/ 0 w 6177796"/>
                <a:gd name="connsiteY0" fmla="*/ 707408 h 11963805"/>
                <a:gd name="connsiteX1" fmla="*/ 6177796 w 6177796"/>
                <a:gd name="connsiteY1" fmla="*/ 11963802 h 1196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7796" h="11963805">
                  <a:moveTo>
                    <a:pt x="0" y="707408"/>
                  </a:moveTo>
                  <a:cubicBezTo>
                    <a:pt x="1535070" y="721952"/>
                    <a:pt x="3583708" y="-4249860"/>
                    <a:pt x="6177796" y="11963802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506514E-B9E4-44A4-ABD3-111D75FEB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784402F5-025D-4BE3-964A-91FF2503AC8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E104C4-FF51-423B-A719-C91EC5CEE6A8}"/>
              </a:ext>
            </a:extLst>
          </p:cNvPr>
          <p:cNvGrpSpPr/>
          <p:nvPr/>
        </p:nvGrpSpPr>
        <p:grpSpPr>
          <a:xfrm>
            <a:off x="15129973" y="4913809"/>
            <a:ext cx="3099579" cy="3007073"/>
            <a:chOff x="15129973" y="4913809"/>
            <a:chExt cx="3099579" cy="300707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8065296-653A-4D9E-BF20-3CC1930418AF}"/>
                </a:ext>
              </a:extLst>
            </p:cNvPr>
            <p:cNvSpPr/>
            <p:nvPr/>
          </p:nvSpPr>
          <p:spPr>
            <a:xfrm>
              <a:off x="16163095" y="6305551"/>
              <a:ext cx="631084" cy="582176"/>
            </a:xfrm>
            <a:prstGeom prst="ellipse">
              <a:avLst/>
            </a:prstGeom>
            <a:solidFill>
              <a:srgbClr val="00B0F0">
                <a:alpha val="52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CEA1BA2-672D-4F9C-8FAE-66F352A9F5BB}"/>
                </a:ext>
              </a:extLst>
            </p:cNvPr>
            <p:cNvSpPr/>
            <p:nvPr/>
          </p:nvSpPr>
          <p:spPr>
            <a:xfrm>
              <a:off x="16585024" y="5657773"/>
              <a:ext cx="683123" cy="630183"/>
            </a:xfrm>
            <a:prstGeom prst="ellipse">
              <a:avLst/>
            </a:prstGeom>
            <a:solidFill>
              <a:schemeClr val="accent2">
                <a:lumMod val="75000"/>
                <a:alpha val="54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D591C6-0138-44CE-ADF9-B8825228F61A}"/>
                </a:ext>
              </a:extLst>
            </p:cNvPr>
            <p:cNvSpPr/>
            <p:nvPr/>
          </p:nvSpPr>
          <p:spPr>
            <a:xfrm>
              <a:off x="16304131" y="6982155"/>
              <a:ext cx="1017587" cy="938727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4513A5C-5D2D-4F6E-8427-570188148A41}"/>
                </a:ext>
              </a:extLst>
            </p:cNvPr>
            <p:cNvSpPr/>
            <p:nvPr/>
          </p:nvSpPr>
          <p:spPr>
            <a:xfrm>
              <a:off x="15890119" y="5613888"/>
              <a:ext cx="423657" cy="39082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2D453AB5-A38E-4B25-BAAC-8740A2E177A5}"/>
                </a:ext>
              </a:extLst>
            </p:cNvPr>
            <p:cNvSpPr txBox="1">
              <a:spLocks/>
            </p:cNvSpPr>
            <p:nvPr/>
          </p:nvSpPr>
          <p:spPr>
            <a:xfrm>
              <a:off x="15129973" y="4913809"/>
              <a:ext cx="3099579" cy="701731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4400" b="1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“P</a:t>
              </a:r>
              <a:r>
                <a:rPr lang="en-US" sz="4400" b="1" dirty="0">
                  <a:solidFill>
                    <a:schemeClr val="accent5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h</a:t>
              </a:r>
              <a:r>
                <a:rPr lang="en-US" sz="4400" b="1" dirty="0">
                  <a:solidFill>
                    <a:srgbClr val="00B05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a</a:t>
              </a:r>
              <a:r>
                <a:rPr lang="en-US" sz="4400" b="1" dirty="0">
                  <a:solidFill>
                    <a:srgbClr val="00B0F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s</a:t>
              </a:r>
              <a:r>
                <a:rPr lang="en-US" sz="4400" b="1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e</a:t>
              </a:r>
              <a:r>
                <a:rPr lang="en-US" sz="4400" b="1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s”</a:t>
              </a:r>
              <a:endParaRPr lang="en-US" sz="4400" dirty="0">
                <a:solidFill>
                  <a:srgbClr val="7030A0"/>
                </a:solidFill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C47BD-0606-4D48-B03A-FB934CA5943D}"/>
              </a:ext>
            </a:extLst>
          </p:cNvPr>
          <p:cNvGrpSpPr/>
          <p:nvPr/>
        </p:nvGrpSpPr>
        <p:grpSpPr>
          <a:xfrm>
            <a:off x="13967095" y="6047558"/>
            <a:ext cx="772561" cy="893500"/>
            <a:chOff x="13967095" y="6047558"/>
            <a:chExt cx="772561" cy="8935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249854B-75DE-47DD-B2DE-757AD70D5E15}"/>
                </a:ext>
              </a:extLst>
            </p:cNvPr>
            <p:cNvSpPr/>
            <p:nvPr/>
          </p:nvSpPr>
          <p:spPr>
            <a:xfrm>
              <a:off x="14125058" y="6632851"/>
              <a:ext cx="334099" cy="308207"/>
            </a:xfrm>
            <a:prstGeom prst="ellipse">
              <a:avLst/>
            </a:prstGeom>
            <a:solidFill>
              <a:srgbClr val="00B0F0">
                <a:alpha val="52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4464730-2BBE-4CC4-8356-295C3C34A890}"/>
                </a:ext>
              </a:extLst>
            </p:cNvPr>
            <p:cNvSpPr/>
            <p:nvPr/>
          </p:nvSpPr>
          <p:spPr>
            <a:xfrm>
              <a:off x="14378006" y="6115186"/>
              <a:ext cx="361650" cy="333623"/>
            </a:xfrm>
            <a:prstGeom prst="ellipse">
              <a:avLst/>
            </a:prstGeom>
            <a:solidFill>
              <a:schemeClr val="accent2">
                <a:lumMod val="75000"/>
                <a:alpha val="54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F4BA790-FBB6-4A5F-93A7-5B51946A82DD}"/>
                </a:ext>
              </a:extLst>
            </p:cNvPr>
            <p:cNvSpPr/>
            <p:nvPr/>
          </p:nvSpPr>
          <p:spPr>
            <a:xfrm>
              <a:off x="13967095" y="6047558"/>
              <a:ext cx="224286" cy="206905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765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ED0F459-D532-44D7-987F-36FDEDF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5" name="Subtitle 2">
            <a:extLst>
              <a:ext uri="{FF2B5EF4-FFF2-40B4-BE49-F238E27FC236}">
                <a16:creationId xmlns:a16="http://schemas.microsoft.com/office/drawing/2014/main" id="{549F1765-16D9-4368-939C-198E326504E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BD631A3-064F-4D76-A73E-E07D094E0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47E585C-A63D-4778-8E5D-2D2C86A7D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3A05C98-DB88-47BE-B586-0299FFEDA60F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F0876E1-A0D5-425A-B3FB-00DF44945C9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E630BC-0F32-4167-911E-598D00C59D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2312BB-D05B-4445-8F27-748BCBAA5168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98783-8B0D-4391-88F1-DF81C7B2B75E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3F0BC86-3DDB-46CC-8DFB-3E425712C5E9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4F4F68C-1F7B-4127-86C2-147F1A6B6D89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8762EE-01AB-4A9E-A2D7-7A82D3CB64C3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1AA5F6-B80E-47AF-984A-F133879FBAD5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143F94-6C7B-44DD-8B84-161C239FE412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92F2700-B072-4133-9941-38371E8ED47C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AC9F928-FE56-4855-8FC5-9848496ECC56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074B954-D017-4DA4-9538-220C041A2A8D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18BB184-9E2C-4785-B726-2828DD7CA912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F0A0058-65B5-49F4-923E-F420091A1B5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1B1D57-5F86-4289-96DA-566529BD6A21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E9FFED-0D4F-4AB1-AFCC-E86B9D631421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580FEE6-D728-451E-B77D-6E88BF100624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DCF1BAD-3C0C-45E6-86A0-CF63CB0889AA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38FEF0-5109-452D-865C-DABBE718F636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171842-6E95-4F4A-B6C9-7A876F4C46B9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3A7ED44-53FF-4811-AAED-3CAD1140AED2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9464E4E-7FD1-4623-8502-8581A9710719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7B760D-B46A-42AE-B7F8-81F016655EDB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A58ED61-D1DD-442F-B2D9-863B5AEB9EE3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9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1BEFAE7-2691-4CB0-AA0E-49C18964CD8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A973E98-39BD-4581-97B4-DBE490E9178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8" name="Subtitle 2">
            <a:extLst>
              <a:ext uri="{FF2B5EF4-FFF2-40B4-BE49-F238E27FC236}">
                <a16:creationId xmlns:a16="http://schemas.microsoft.com/office/drawing/2014/main" id="{559E82E4-34F9-4A3A-8E23-0896DDD903B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10390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0EDEAF8-4CD9-4665-B165-5FF8DBE5107C}"/>
              </a:ext>
            </a:extLst>
          </p:cNvPr>
          <p:cNvGrpSpPr/>
          <p:nvPr/>
        </p:nvGrpSpPr>
        <p:grpSpPr>
          <a:xfrm>
            <a:off x="5890564" y="3632245"/>
            <a:ext cx="11115983" cy="7126205"/>
            <a:chOff x="5890564" y="3632245"/>
            <a:chExt cx="11115983" cy="7126205"/>
          </a:xfrm>
        </p:grpSpPr>
        <p:sp>
          <p:nvSpPr>
            <p:cNvPr id="202" name="Arrow: Left-Right 201">
              <a:extLst>
                <a:ext uri="{FF2B5EF4-FFF2-40B4-BE49-F238E27FC236}">
                  <a16:creationId xmlns:a16="http://schemas.microsoft.com/office/drawing/2014/main" id="{B4AFCDC4-6A52-4A5F-B831-A1CD88676831}"/>
                </a:ext>
              </a:extLst>
            </p:cNvPr>
            <p:cNvSpPr/>
            <p:nvPr/>
          </p:nvSpPr>
          <p:spPr>
            <a:xfrm rot="2862706">
              <a:off x="10488568" y="8398088"/>
              <a:ext cx="2201605" cy="69140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Arrow: Left-Right 202">
              <a:extLst>
                <a:ext uri="{FF2B5EF4-FFF2-40B4-BE49-F238E27FC236}">
                  <a16:creationId xmlns:a16="http://schemas.microsoft.com/office/drawing/2014/main" id="{C004EFA7-1863-47ED-8151-57AE286DE89A}"/>
                </a:ext>
              </a:extLst>
            </p:cNvPr>
            <p:cNvSpPr/>
            <p:nvPr/>
          </p:nvSpPr>
          <p:spPr>
            <a:xfrm rot="6476095">
              <a:off x="16227120" y="5261901"/>
              <a:ext cx="779724" cy="298224"/>
            </a:xfrm>
            <a:prstGeom prst="leftRightArrow">
              <a:avLst>
                <a:gd name="adj1" fmla="val 60489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row: Left-Right 203">
              <a:extLst>
                <a:ext uri="{FF2B5EF4-FFF2-40B4-BE49-F238E27FC236}">
                  <a16:creationId xmlns:a16="http://schemas.microsoft.com/office/drawing/2014/main" id="{6AA050AD-57EA-47EB-89DC-0E569BBBDFFB}"/>
                </a:ext>
              </a:extLst>
            </p:cNvPr>
            <p:cNvSpPr/>
            <p:nvPr/>
          </p:nvSpPr>
          <p:spPr>
            <a:xfrm rot="8510092">
              <a:off x="10828977" y="7096512"/>
              <a:ext cx="66233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row: Left-Right 204">
              <a:extLst>
                <a:ext uri="{FF2B5EF4-FFF2-40B4-BE49-F238E27FC236}">
                  <a16:creationId xmlns:a16="http://schemas.microsoft.com/office/drawing/2014/main" id="{88E27343-E38F-4280-BE0A-EAA1D72ED881}"/>
                </a:ext>
              </a:extLst>
            </p:cNvPr>
            <p:cNvSpPr/>
            <p:nvPr/>
          </p:nvSpPr>
          <p:spPr>
            <a:xfrm rot="9999675">
              <a:off x="10957451" y="7263239"/>
              <a:ext cx="1155554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Arrow: Left-Right 205">
              <a:extLst>
                <a:ext uri="{FF2B5EF4-FFF2-40B4-BE49-F238E27FC236}">
                  <a16:creationId xmlns:a16="http://schemas.microsoft.com/office/drawing/2014/main" id="{1C4C41DA-CEF8-4A51-8D45-1B42A71A1BC2}"/>
                </a:ext>
              </a:extLst>
            </p:cNvPr>
            <p:cNvSpPr/>
            <p:nvPr/>
          </p:nvSpPr>
          <p:spPr>
            <a:xfrm rot="7706719">
              <a:off x="9685156" y="8162227"/>
              <a:ext cx="968840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Arrow: Left-Right 206">
              <a:extLst>
                <a:ext uri="{FF2B5EF4-FFF2-40B4-BE49-F238E27FC236}">
                  <a16:creationId xmlns:a16="http://schemas.microsoft.com/office/drawing/2014/main" id="{98330D02-ECA3-43F2-9527-4BAAD6F70D8F}"/>
                </a:ext>
              </a:extLst>
            </p:cNvPr>
            <p:cNvSpPr/>
            <p:nvPr/>
          </p:nvSpPr>
          <p:spPr>
            <a:xfrm rot="11791804">
              <a:off x="9899765" y="8738847"/>
              <a:ext cx="660370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row: Left-Right 207">
              <a:extLst>
                <a:ext uri="{FF2B5EF4-FFF2-40B4-BE49-F238E27FC236}">
                  <a16:creationId xmlns:a16="http://schemas.microsoft.com/office/drawing/2014/main" id="{1F255D19-4E2B-4A75-9553-C72B75889CFF}"/>
                </a:ext>
              </a:extLst>
            </p:cNvPr>
            <p:cNvSpPr/>
            <p:nvPr/>
          </p:nvSpPr>
          <p:spPr>
            <a:xfrm rot="16200000">
              <a:off x="10211864" y="8283851"/>
              <a:ext cx="911359" cy="298224"/>
            </a:xfrm>
            <a:prstGeom prst="leftRightArrow">
              <a:avLst>
                <a:gd name="adj1" fmla="val 786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Arrow: Left-Right 208">
              <a:extLst>
                <a:ext uri="{FF2B5EF4-FFF2-40B4-BE49-F238E27FC236}">
                  <a16:creationId xmlns:a16="http://schemas.microsoft.com/office/drawing/2014/main" id="{E7F5EC67-FEED-414E-B261-DA5644F30486}"/>
                </a:ext>
              </a:extLst>
            </p:cNvPr>
            <p:cNvSpPr/>
            <p:nvPr/>
          </p:nvSpPr>
          <p:spPr>
            <a:xfrm rot="13643192">
              <a:off x="12329938" y="7436672"/>
              <a:ext cx="503637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row: Left-Right 209">
              <a:extLst>
                <a:ext uri="{FF2B5EF4-FFF2-40B4-BE49-F238E27FC236}">
                  <a16:creationId xmlns:a16="http://schemas.microsoft.com/office/drawing/2014/main" id="{E3FF5857-6848-43C2-ACBD-1F7D51489B67}"/>
                </a:ext>
              </a:extLst>
            </p:cNvPr>
            <p:cNvSpPr/>
            <p:nvPr/>
          </p:nvSpPr>
          <p:spPr>
            <a:xfrm rot="16200000">
              <a:off x="11042721" y="4182668"/>
              <a:ext cx="641655" cy="298224"/>
            </a:xfrm>
            <a:prstGeom prst="leftRightArrow">
              <a:avLst>
                <a:gd name="adj1" fmla="val 47382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Arrow: Left-Right 210">
              <a:extLst>
                <a:ext uri="{FF2B5EF4-FFF2-40B4-BE49-F238E27FC236}">
                  <a16:creationId xmlns:a16="http://schemas.microsoft.com/office/drawing/2014/main" id="{0395959F-0C98-4303-8AC6-CAA535F2B50A}"/>
                </a:ext>
              </a:extLst>
            </p:cNvPr>
            <p:cNvSpPr/>
            <p:nvPr/>
          </p:nvSpPr>
          <p:spPr>
            <a:xfrm rot="19007993">
              <a:off x="12348270" y="5466474"/>
              <a:ext cx="456822" cy="298224"/>
            </a:xfrm>
            <a:prstGeom prst="leftRightArrow">
              <a:avLst>
                <a:gd name="adj1" fmla="val 68321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Arrow: Left-Right 211">
              <a:extLst>
                <a:ext uri="{FF2B5EF4-FFF2-40B4-BE49-F238E27FC236}">
                  <a16:creationId xmlns:a16="http://schemas.microsoft.com/office/drawing/2014/main" id="{1BD2050A-DA98-420C-9604-A2135A57BD8D}"/>
                </a:ext>
              </a:extLst>
            </p:cNvPr>
            <p:cNvSpPr/>
            <p:nvPr/>
          </p:nvSpPr>
          <p:spPr>
            <a:xfrm rot="14392465">
              <a:off x="10703361" y="4228296"/>
              <a:ext cx="714462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Left-Right 212">
              <a:extLst>
                <a:ext uri="{FF2B5EF4-FFF2-40B4-BE49-F238E27FC236}">
                  <a16:creationId xmlns:a16="http://schemas.microsoft.com/office/drawing/2014/main" id="{8DC35284-46FF-4648-9B40-F90D4C468E00}"/>
                </a:ext>
              </a:extLst>
            </p:cNvPr>
            <p:cNvSpPr/>
            <p:nvPr/>
          </p:nvSpPr>
          <p:spPr>
            <a:xfrm rot="20240620">
              <a:off x="11622396" y="4522387"/>
              <a:ext cx="715666" cy="298224"/>
            </a:xfrm>
            <a:prstGeom prst="leftRightArrow">
              <a:avLst>
                <a:gd name="adj1" fmla="val 1655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Left-Right 213">
              <a:extLst>
                <a:ext uri="{FF2B5EF4-FFF2-40B4-BE49-F238E27FC236}">
                  <a16:creationId xmlns:a16="http://schemas.microsoft.com/office/drawing/2014/main" id="{ADAEECFE-69B8-47A4-BEC8-B6678250F6CF}"/>
                </a:ext>
              </a:extLst>
            </p:cNvPr>
            <p:cNvSpPr/>
            <p:nvPr/>
          </p:nvSpPr>
          <p:spPr>
            <a:xfrm rot="16200000">
              <a:off x="9676114" y="4249048"/>
              <a:ext cx="687969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Left-Right 214">
              <a:extLst>
                <a:ext uri="{FF2B5EF4-FFF2-40B4-BE49-F238E27FC236}">
                  <a16:creationId xmlns:a16="http://schemas.microsoft.com/office/drawing/2014/main" id="{8901FCE7-FBDD-4C78-96EB-12B718D6EBBC}"/>
                </a:ext>
              </a:extLst>
            </p:cNvPr>
            <p:cNvSpPr/>
            <p:nvPr/>
          </p:nvSpPr>
          <p:spPr>
            <a:xfrm rot="11126939">
              <a:off x="9604777" y="7417807"/>
              <a:ext cx="743569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Arrow: Left-Right 215">
              <a:extLst>
                <a:ext uri="{FF2B5EF4-FFF2-40B4-BE49-F238E27FC236}">
                  <a16:creationId xmlns:a16="http://schemas.microsoft.com/office/drawing/2014/main" id="{459BD0F4-652C-4F26-ADCB-97693CC1A66B}"/>
                </a:ext>
              </a:extLst>
            </p:cNvPr>
            <p:cNvSpPr/>
            <p:nvPr/>
          </p:nvSpPr>
          <p:spPr>
            <a:xfrm rot="8724310">
              <a:off x="9408480" y="7988403"/>
              <a:ext cx="1096693" cy="298224"/>
            </a:xfrm>
            <a:prstGeom prst="leftRightArrow">
              <a:avLst>
                <a:gd name="adj1" fmla="val 33565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row: Left-Right 216">
              <a:extLst>
                <a:ext uri="{FF2B5EF4-FFF2-40B4-BE49-F238E27FC236}">
                  <a16:creationId xmlns:a16="http://schemas.microsoft.com/office/drawing/2014/main" id="{1F1E482F-EF44-4D14-ADDA-A11678C35018}"/>
                </a:ext>
              </a:extLst>
            </p:cNvPr>
            <p:cNvSpPr/>
            <p:nvPr/>
          </p:nvSpPr>
          <p:spPr>
            <a:xfrm rot="7010596">
              <a:off x="10552805" y="6864448"/>
              <a:ext cx="827357" cy="298224"/>
            </a:xfrm>
            <a:prstGeom prst="leftRightArrow">
              <a:avLst>
                <a:gd name="adj1" fmla="val 64008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Arrow: Left-Right 217">
              <a:extLst>
                <a:ext uri="{FF2B5EF4-FFF2-40B4-BE49-F238E27FC236}">
                  <a16:creationId xmlns:a16="http://schemas.microsoft.com/office/drawing/2014/main" id="{2C8194C2-F320-405D-8C5A-72E07C01827A}"/>
                </a:ext>
              </a:extLst>
            </p:cNvPr>
            <p:cNvSpPr/>
            <p:nvPr/>
          </p:nvSpPr>
          <p:spPr>
            <a:xfrm rot="4298945">
              <a:off x="9506649" y="6429210"/>
              <a:ext cx="1627945" cy="298224"/>
            </a:xfrm>
            <a:prstGeom prst="leftRightArrow">
              <a:avLst>
                <a:gd name="adj1" fmla="val 41828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Arrow: Left-Right 218">
              <a:extLst>
                <a:ext uri="{FF2B5EF4-FFF2-40B4-BE49-F238E27FC236}">
                  <a16:creationId xmlns:a16="http://schemas.microsoft.com/office/drawing/2014/main" id="{CAE61E35-04CC-4A8A-8616-87B188A701EC}"/>
                </a:ext>
              </a:extLst>
            </p:cNvPr>
            <p:cNvSpPr/>
            <p:nvPr/>
          </p:nvSpPr>
          <p:spPr>
            <a:xfrm rot="9534032">
              <a:off x="12432866" y="6762258"/>
              <a:ext cx="1354222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Arrow: Left-Right 219">
              <a:extLst>
                <a:ext uri="{FF2B5EF4-FFF2-40B4-BE49-F238E27FC236}">
                  <a16:creationId xmlns:a16="http://schemas.microsoft.com/office/drawing/2014/main" id="{4F1F134A-C4CF-40A5-86C1-8287FA73D390}"/>
                </a:ext>
              </a:extLst>
            </p:cNvPr>
            <p:cNvSpPr/>
            <p:nvPr/>
          </p:nvSpPr>
          <p:spPr>
            <a:xfrm rot="9327884">
              <a:off x="9339648" y="5680601"/>
              <a:ext cx="564671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row: Left-Right 220">
              <a:extLst>
                <a:ext uri="{FF2B5EF4-FFF2-40B4-BE49-F238E27FC236}">
                  <a16:creationId xmlns:a16="http://schemas.microsoft.com/office/drawing/2014/main" id="{6093AE7E-23C9-4324-A309-374C57BCEDC7}"/>
                </a:ext>
              </a:extLst>
            </p:cNvPr>
            <p:cNvSpPr/>
            <p:nvPr/>
          </p:nvSpPr>
          <p:spPr>
            <a:xfrm rot="1853985">
              <a:off x="9251213" y="4538463"/>
              <a:ext cx="60994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Arrow: Left-Right 221">
              <a:extLst>
                <a:ext uri="{FF2B5EF4-FFF2-40B4-BE49-F238E27FC236}">
                  <a16:creationId xmlns:a16="http://schemas.microsoft.com/office/drawing/2014/main" id="{937225E6-7E0F-4598-8257-86C8D9150947}"/>
                </a:ext>
              </a:extLst>
            </p:cNvPr>
            <p:cNvSpPr/>
            <p:nvPr/>
          </p:nvSpPr>
          <p:spPr>
            <a:xfrm rot="1302154">
              <a:off x="6195714" y="5609128"/>
              <a:ext cx="553622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Arrow: Left-Right 222">
              <a:extLst>
                <a:ext uri="{FF2B5EF4-FFF2-40B4-BE49-F238E27FC236}">
                  <a16:creationId xmlns:a16="http://schemas.microsoft.com/office/drawing/2014/main" id="{986796FA-B72E-4674-AC7E-F7BCFD31DBEE}"/>
                </a:ext>
              </a:extLst>
            </p:cNvPr>
            <p:cNvSpPr/>
            <p:nvPr/>
          </p:nvSpPr>
          <p:spPr>
            <a:xfrm rot="18773479">
              <a:off x="7137003" y="5314237"/>
              <a:ext cx="712699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FFBB7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row: Left-Right 223">
              <a:extLst>
                <a:ext uri="{FF2B5EF4-FFF2-40B4-BE49-F238E27FC236}">
                  <a16:creationId xmlns:a16="http://schemas.microsoft.com/office/drawing/2014/main" id="{8D56E025-CEE4-4F80-98F3-035F1CFEED5C}"/>
                </a:ext>
              </a:extLst>
            </p:cNvPr>
            <p:cNvSpPr/>
            <p:nvPr/>
          </p:nvSpPr>
          <p:spPr>
            <a:xfrm rot="1025286">
              <a:off x="7350395" y="5935621"/>
              <a:ext cx="783906" cy="298224"/>
            </a:xfrm>
            <a:prstGeom prst="leftRightArrow">
              <a:avLst>
                <a:gd name="adj1" fmla="val 55366"/>
                <a:gd name="adj2" fmla="val 50000"/>
              </a:avLst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Arrow: Left-Right 224">
              <a:extLst>
                <a:ext uri="{FF2B5EF4-FFF2-40B4-BE49-F238E27FC236}">
                  <a16:creationId xmlns:a16="http://schemas.microsoft.com/office/drawing/2014/main" id="{0AC8B283-4398-4B6A-BBD9-AAD6807C4908}"/>
                </a:ext>
              </a:extLst>
            </p:cNvPr>
            <p:cNvSpPr/>
            <p:nvPr/>
          </p:nvSpPr>
          <p:spPr>
            <a:xfrm rot="6434939">
              <a:off x="14417360" y="8243587"/>
              <a:ext cx="750450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Left-Right 225">
              <a:extLst>
                <a:ext uri="{FF2B5EF4-FFF2-40B4-BE49-F238E27FC236}">
                  <a16:creationId xmlns:a16="http://schemas.microsoft.com/office/drawing/2014/main" id="{7BD5DB19-ADD6-4F36-A139-FC34F4A90615}"/>
                </a:ext>
              </a:extLst>
            </p:cNvPr>
            <p:cNvSpPr/>
            <p:nvPr/>
          </p:nvSpPr>
          <p:spPr>
            <a:xfrm rot="2930433">
              <a:off x="12327351" y="6233141"/>
              <a:ext cx="448389" cy="298224"/>
            </a:xfrm>
            <a:prstGeom prst="leftRightArrow">
              <a:avLst>
                <a:gd name="adj1" fmla="val 42547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06C264C-3CF0-41F5-92AF-798EAAE8E1DD}"/>
                </a:ext>
              </a:extLst>
            </p:cNvPr>
            <p:cNvSpPr/>
            <p:nvPr/>
          </p:nvSpPr>
          <p:spPr>
            <a:xfrm>
              <a:off x="9000925" y="7181016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B1C2E89-1160-4B1C-9422-28B0954CF010}"/>
                </a:ext>
              </a:extLst>
            </p:cNvPr>
            <p:cNvSpPr/>
            <p:nvPr/>
          </p:nvSpPr>
          <p:spPr>
            <a:xfrm>
              <a:off x="10349979" y="7349308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8FB9EBD-CBBF-4829-B37B-C8935190A10B}"/>
                </a:ext>
              </a:extLst>
            </p:cNvPr>
            <p:cNvSpPr/>
            <p:nvPr/>
          </p:nvSpPr>
          <p:spPr>
            <a:xfrm>
              <a:off x="11876388" y="5691219"/>
              <a:ext cx="618784" cy="618784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269BD31-8D63-49A7-8816-8D7E2AA65091}"/>
                </a:ext>
              </a:extLst>
            </p:cNvPr>
            <p:cNvSpPr/>
            <p:nvPr/>
          </p:nvSpPr>
          <p:spPr>
            <a:xfrm>
              <a:off x="12106886" y="7032961"/>
              <a:ext cx="381916" cy="381916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C797BAC-1065-4487-AFCB-E55C6BC4D1F2}"/>
                </a:ext>
              </a:extLst>
            </p:cNvPr>
            <p:cNvSpPr/>
            <p:nvPr/>
          </p:nvSpPr>
          <p:spPr>
            <a:xfrm>
              <a:off x="6727512" y="5652629"/>
              <a:ext cx="618784" cy="618784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91ED0366-01E8-426C-ABA2-8A99F7DBFD6D}"/>
                </a:ext>
              </a:extLst>
            </p:cNvPr>
            <p:cNvSpPr/>
            <p:nvPr/>
          </p:nvSpPr>
          <p:spPr>
            <a:xfrm>
              <a:off x="9748614" y="4742145"/>
              <a:ext cx="539454" cy="53945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729258A-AE8F-4EFC-972C-ED349DD0E839}"/>
                </a:ext>
              </a:extLst>
            </p:cNvPr>
            <p:cNvSpPr/>
            <p:nvPr/>
          </p:nvSpPr>
          <p:spPr>
            <a:xfrm>
              <a:off x="12226476" y="95102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9D56592-4303-4015-958E-775293F494B9}"/>
                </a:ext>
              </a:extLst>
            </p:cNvPr>
            <p:cNvSpPr/>
            <p:nvPr/>
          </p:nvSpPr>
          <p:spPr>
            <a:xfrm>
              <a:off x="14297315" y="8730588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21EF6EF-96A0-4F28-84F9-BD8BAA50D90E}"/>
                </a:ext>
              </a:extLst>
            </p:cNvPr>
            <p:cNvSpPr/>
            <p:nvPr/>
          </p:nvSpPr>
          <p:spPr>
            <a:xfrm>
              <a:off x="16149780" y="5753367"/>
              <a:ext cx="494488" cy="49448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F35299F-ABD7-4EC0-970D-9149AD8815E5}"/>
                </a:ext>
              </a:extLst>
            </p:cNvPr>
            <p:cNvSpPr/>
            <p:nvPr/>
          </p:nvSpPr>
          <p:spPr>
            <a:xfrm>
              <a:off x="16614789" y="4691042"/>
              <a:ext cx="391758" cy="391758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D25C125-9390-42F3-8F08-1E87E5005804}"/>
                </a:ext>
              </a:extLst>
            </p:cNvPr>
            <p:cNvSpPr/>
            <p:nvPr/>
          </p:nvSpPr>
          <p:spPr>
            <a:xfrm>
              <a:off x="13715463" y="6267733"/>
              <a:ext cx="618784" cy="61878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FA90B8C-B967-436D-80AA-CB77AB208D74}"/>
                </a:ext>
              </a:extLst>
            </p:cNvPr>
            <p:cNvSpPr/>
            <p:nvPr/>
          </p:nvSpPr>
          <p:spPr>
            <a:xfrm>
              <a:off x="11378356" y="678992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2746ED1-F01A-4803-AF77-A8E7B535DBE2}"/>
                </a:ext>
              </a:extLst>
            </p:cNvPr>
            <p:cNvSpPr/>
            <p:nvPr/>
          </p:nvSpPr>
          <p:spPr>
            <a:xfrm flipV="1">
              <a:off x="12732992" y="5276528"/>
              <a:ext cx="183722" cy="1916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7E6879F-AFE2-49F1-BEC7-A1B9C9260514}"/>
                </a:ext>
              </a:extLst>
            </p:cNvPr>
            <p:cNvSpPr/>
            <p:nvPr/>
          </p:nvSpPr>
          <p:spPr>
            <a:xfrm>
              <a:off x="8921300" y="8298047"/>
              <a:ext cx="589297" cy="58929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91666EB-241B-4119-9067-A151EB70F745}"/>
                </a:ext>
              </a:extLst>
            </p:cNvPr>
            <p:cNvSpPr/>
            <p:nvPr/>
          </p:nvSpPr>
          <p:spPr>
            <a:xfrm>
              <a:off x="9488892" y="8628672"/>
              <a:ext cx="414750" cy="41475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F95F41A3-BBC1-4C29-90E4-1C58479EC459}"/>
                </a:ext>
              </a:extLst>
            </p:cNvPr>
            <p:cNvSpPr/>
            <p:nvPr/>
          </p:nvSpPr>
          <p:spPr>
            <a:xfrm>
              <a:off x="8982459" y="4321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CA90134-8857-489A-A2BD-AA9459D7DE1C}"/>
                </a:ext>
              </a:extLst>
            </p:cNvPr>
            <p:cNvSpPr/>
            <p:nvPr/>
          </p:nvSpPr>
          <p:spPr>
            <a:xfrm>
              <a:off x="9033648" y="5778328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201A4561-9C6F-469A-8345-7C62A382EAA9}"/>
                </a:ext>
              </a:extLst>
            </p:cNvPr>
            <p:cNvSpPr/>
            <p:nvPr/>
          </p:nvSpPr>
          <p:spPr>
            <a:xfrm>
              <a:off x="8424628" y="574379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Left-Right 244">
              <a:extLst>
                <a:ext uri="{FF2B5EF4-FFF2-40B4-BE49-F238E27FC236}">
                  <a16:creationId xmlns:a16="http://schemas.microsoft.com/office/drawing/2014/main" id="{E895A8F1-27B3-42BE-851A-E9B60A0409A9}"/>
                </a:ext>
              </a:extLst>
            </p:cNvPr>
            <p:cNvSpPr/>
            <p:nvPr/>
          </p:nvSpPr>
          <p:spPr>
            <a:xfrm rot="10800000">
              <a:off x="8677110" y="5772328"/>
              <a:ext cx="413020" cy="298224"/>
            </a:xfrm>
            <a:prstGeom prst="leftRightArrow">
              <a:avLst>
                <a:gd name="adj1" fmla="val 96307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F35C44E-6C03-4082-9D2E-7BBD440BC38F}"/>
                </a:ext>
              </a:extLst>
            </p:cNvPr>
            <p:cNvSpPr/>
            <p:nvPr/>
          </p:nvSpPr>
          <p:spPr>
            <a:xfrm>
              <a:off x="7686347" y="4932905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FDF4427-2D18-4E4A-913D-17447C97DB11}"/>
                </a:ext>
              </a:extLst>
            </p:cNvPr>
            <p:cNvSpPr/>
            <p:nvPr/>
          </p:nvSpPr>
          <p:spPr>
            <a:xfrm>
              <a:off x="5890564" y="5415801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5D3B3BF3-B791-43A2-AF6E-B8F44EF15B9D}"/>
                </a:ext>
              </a:extLst>
            </p:cNvPr>
            <p:cNvSpPr/>
            <p:nvPr/>
          </p:nvSpPr>
          <p:spPr>
            <a:xfrm>
              <a:off x="11097593" y="6317443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Left-Right 248">
              <a:extLst>
                <a:ext uri="{FF2B5EF4-FFF2-40B4-BE49-F238E27FC236}">
                  <a16:creationId xmlns:a16="http://schemas.microsoft.com/office/drawing/2014/main" id="{9EB18249-6EA6-491C-8170-9DF136EADFBD}"/>
                </a:ext>
              </a:extLst>
            </p:cNvPr>
            <p:cNvSpPr/>
            <p:nvPr/>
          </p:nvSpPr>
          <p:spPr>
            <a:xfrm rot="7925513">
              <a:off x="11858105" y="10102877"/>
              <a:ext cx="583694" cy="298224"/>
            </a:xfrm>
            <a:prstGeom prst="leftRightArrow">
              <a:avLst>
                <a:gd name="adj1" fmla="val 56963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E5A9A55-A573-4BA9-B609-36B66F93717F}"/>
                </a:ext>
              </a:extLst>
            </p:cNvPr>
            <p:cNvSpPr/>
            <p:nvPr/>
          </p:nvSpPr>
          <p:spPr>
            <a:xfrm rot="17503613">
              <a:off x="11681353" y="10433816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E184049-B1E3-49CE-81A2-10D74F41D714}"/>
                </a:ext>
              </a:extLst>
            </p:cNvPr>
            <p:cNvSpPr/>
            <p:nvPr/>
          </p:nvSpPr>
          <p:spPr>
            <a:xfrm>
              <a:off x="14811998" y="7704733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5A526C-6571-4231-9104-70E6286DB38C}"/>
                </a:ext>
              </a:extLst>
            </p:cNvPr>
            <p:cNvSpPr/>
            <p:nvPr/>
          </p:nvSpPr>
          <p:spPr>
            <a:xfrm>
              <a:off x="12308102" y="427604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66B341A-1585-44A5-9D0A-747D39F1B063}"/>
                </a:ext>
              </a:extLst>
            </p:cNvPr>
            <p:cNvSpPr/>
            <p:nvPr/>
          </p:nvSpPr>
          <p:spPr>
            <a:xfrm>
              <a:off x="11216039" y="3666491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EB514AA-5CED-467C-9284-EF2E0129F39F}"/>
                </a:ext>
              </a:extLst>
            </p:cNvPr>
            <p:cNvSpPr/>
            <p:nvPr/>
          </p:nvSpPr>
          <p:spPr>
            <a:xfrm>
              <a:off x="9802699" y="3632245"/>
              <a:ext cx="455798" cy="420153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24458D9-F8FE-4942-9862-812D79E38FD8}"/>
                </a:ext>
              </a:extLst>
            </p:cNvPr>
            <p:cNvSpPr/>
            <p:nvPr/>
          </p:nvSpPr>
          <p:spPr>
            <a:xfrm>
              <a:off x="11045639" y="4652607"/>
              <a:ext cx="618784" cy="618784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2A45F72-CBF5-4671-8EAD-781745555FE3}"/>
                </a:ext>
              </a:extLst>
            </p:cNvPr>
            <p:cNvSpPr/>
            <p:nvPr/>
          </p:nvSpPr>
          <p:spPr>
            <a:xfrm>
              <a:off x="10538728" y="8910059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Arrow: Left-Right 256">
              <a:extLst>
                <a:ext uri="{FF2B5EF4-FFF2-40B4-BE49-F238E27FC236}">
                  <a16:creationId xmlns:a16="http://schemas.microsoft.com/office/drawing/2014/main" id="{44305CD9-3C70-46EA-B8E7-2BF011BC0324}"/>
                </a:ext>
              </a:extLst>
            </p:cNvPr>
            <p:cNvSpPr/>
            <p:nvPr/>
          </p:nvSpPr>
          <p:spPr>
            <a:xfrm>
              <a:off x="9067331" y="4832279"/>
              <a:ext cx="669216" cy="298224"/>
            </a:xfrm>
            <a:prstGeom prst="leftRightArrow">
              <a:avLst>
                <a:gd name="adj1" fmla="val 46360"/>
                <a:gd name="adj2" fmla="val 50000"/>
              </a:avLst>
            </a:prstGeom>
            <a:solidFill>
              <a:srgbClr val="AEC7E8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AD1D7E87-4D58-4BFF-B847-6F4835D15216}"/>
                </a:ext>
              </a:extLst>
            </p:cNvPr>
            <p:cNvSpPr/>
            <p:nvPr/>
          </p:nvSpPr>
          <p:spPr>
            <a:xfrm>
              <a:off x="9835912" y="5474048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9CADF90-045D-4FE8-AD2B-648E75421C72}"/>
                </a:ext>
              </a:extLst>
            </p:cNvPr>
            <p:cNvSpPr/>
            <p:nvPr/>
          </p:nvSpPr>
          <p:spPr>
            <a:xfrm>
              <a:off x="12649980" y="6511979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B4C805A-F1FF-4E20-A84C-D1A7743198E5}"/>
                </a:ext>
              </a:extLst>
            </p:cNvPr>
            <p:cNvSpPr/>
            <p:nvPr/>
          </p:nvSpPr>
          <p:spPr>
            <a:xfrm>
              <a:off x="8753664" y="4824170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69F00D86-05F0-486F-A882-38E02A8B0058}"/>
                </a:ext>
              </a:extLst>
            </p:cNvPr>
            <p:cNvSpPr/>
            <p:nvPr/>
          </p:nvSpPr>
          <p:spPr>
            <a:xfrm>
              <a:off x="8135665" y="6082602"/>
              <a:ext cx="320506" cy="320506"/>
            </a:xfrm>
            <a:prstGeom prst="ellipse">
              <a:avLst/>
            </a:prstGeom>
            <a:solidFill>
              <a:srgbClr val="2CA02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7B90FFA-A1EB-4FFB-8BA6-A0B06D56260F}"/>
                </a:ext>
              </a:extLst>
            </p:cNvPr>
            <p:cNvSpPr/>
            <p:nvPr/>
          </p:nvSpPr>
          <p:spPr>
            <a:xfrm>
              <a:off x="10629212" y="3772035"/>
              <a:ext cx="324634" cy="324634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Left-Right 262">
              <a:extLst>
                <a:ext uri="{FF2B5EF4-FFF2-40B4-BE49-F238E27FC236}">
                  <a16:creationId xmlns:a16="http://schemas.microsoft.com/office/drawing/2014/main" id="{C557EF5C-A7FE-4021-BAF4-AEF973A7FD24}"/>
                </a:ext>
              </a:extLst>
            </p:cNvPr>
            <p:cNvSpPr/>
            <p:nvPr/>
          </p:nvSpPr>
          <p:spPr>
            <a:xfrm rot="3091660">
              <a:off x="11396129" y="5128078"/>
              <a:ext cx="743840" cy="691404"/>
            </a:xfrm>
            <a:prstGeom prst="leftRightArrow">
              <a:avLst>
                <a:gd name="adj1" fmla="val 63806"/>
                <a:gd name="adj2" fmla="val 50000"/>
              </a:avLst>
            </a:prstGeom>
            <a:solidFill>
              <a:srgbClr val="FF7F0E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CE9CCBE3-5745-40D7-B9BE-B2F402FB3FFE}"/>
                </a:ext>
              </a:extLst>
            </p:cNvPr>
            <p:cNvSpPr/>
            <p:nvPr/>
          </p:nvSpPr>
          <p:spPr>
            <a:xfrm>
              <a:off x="12701606" y="7735372"/>
              <a:ext cx="320763" cy="320763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1BE19C50-38F7-4262-B2A5-58DC686140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</a:t>
            </a:r>
            <a:r>
              <a:rPr lang="en-US" dirty="0"/>
              <a:t>of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C5068A-C774-4403-8A62-7C2B8187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3" name="Subtitle 2">
            <a:extLst>
              <a:ext uri="{FF2B5EF4-FFF2-40B4-BE49-F238E27FC236}">
                <a16:creationId xmlns:a16="http://schemas.microsoft.com/office/drawing/2014/main" id="{B6613ABF-F9DF-494A-94A7-FB35E287DD0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6103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6757780" y="294983"/>
            <a:ext cx="11281740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Trace</a:t>
            </a:r>
            <a:r>
              <a:rPr lang="en-US" sz="7200" i="1" dirty="0"/>
              <a:t>a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sz="4800" dirty="0"/>
              <a:t>6</a:t>
            </a:r>
            <a:r>
              <a:rPr lang="en-US" sz="4800" baseline="30000" dirty="0"/>
              <a:t>th</a:t>
            </a:r>
            <a:r>
              <a:rPr lang="en-US" sz="4800" dirty="0"/>
              <a:t> deliverable</a:t>
            </a:r>
            <a:endParaRPr lang="en-US" dirty="0"/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64A022-7E29-43FA-A188-BA51A77AC813}"/>
              </a:ext>
            </a:extLst>
          </p:cNvPr>
          <p:cNvSpPr txBox="1"/>
          <p:nvPr/>
        </p:nvSpPr>
        <p:spPr>
          <a:xfrm>
            <a:off x="5056005" y="5239447"/>
            <a:ext cx="10187352" cy="1865126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Evaluation of the potential advantages of using the distance valuation for dealing with the complexity of traceability. Potential study case: establish a heat chart for the change impact analysis.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95C512-7514-4ECD-93CF-0A10643873A6}"/>
              </a:ext>
            </a:extLst>
          </p:cNvPr>
          <p:cNvSpPr txBox="1"/>
          <p:nvPr/>
        </p:nvSpPr>
        <p:spPr>
          <a:xfrm>
            <a:off x="5056004" y="8284419"/>
            <a:ext cx="10187351" cy="2308324"/>
          </a:xfrm>
          <a:prstGeom prst="rect">
            <a:avLst/>
          </a:prstGeom>
          <a:solidFill>
            <a:srgbClr val="F9FAC2">
              <a:alpha val="54000"/>
            </a:srgbClr>
          </a:solidFill>
          <a:ln>
            <a:solidFill>
              <a:srgbClr val="F9FAC2"/>
            </a:solidFill>
          </a:ln>
          <a:effectLst>
            <a:outerShdw blurRad="50800" dist="38100" dir="2700000" algn="tl" rotWithShape="0">
              <a:srgbClr val="F9FAC2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effectLst>
                  <a:reflection blurRad="571500" stA="55000" endA="300" endPos="45500" dist="76200" dir="5400000" sy="-100000" algn="bl" rotWithShape="0"/>
                </a:effectLst>
              </a:rPr>
              <a:t>Case study. Exploration of different scenarios that would benefit from a socio-technical traceability language or distance functions to reduce accidental complexity thanks to tracing. (For example: customization of views according to the "distance" between the artefacts on a matrix heat chart).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76603DE-0B35-4C70-8EAB-3426A77B5CCB}"/>
              </a:ext>
            </a:extLst>
          </p:cNvPr>
          <p:cNvSpPr txBox="1"/>
          <p:nvPr/>
        </p:nvSpPr>
        <p:spPr>
          <a:xfrm>
            <a:off x="5023339" y="4654672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Task 6: 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F33299-E62F-470F-A4DE-17E3CA613643}"/>
              </a:ext>
            </a:extLst>
          </p:cNvPr>
          <p:cNvSpPr txBox="1"/>
          <p:nvPr/>
        </p:nvSpPr>
        <p:spPr>
          <a:xfrm>
            <a:off x="5023339" y="7699644"/>
            <a:ext cx="10187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4800000" sx="105000" sy="105000" algn="tl">
                    <a:srgbClr val="F9FAC2">
                      <a:alpha val="43000"/>
                    </a:srgbClr>
                  </a:outerShdw>
                  <a:reflection blurRad="571500" stA="55000" endA="300" endPos="45500" dist="76200" dir="5400000" sy="-100000" algn="bl" rotWithShape="0"/>
                </a:effectLst>
                <a:uLnTx/>
                <a:uFillTx/>
                <a:latin typeface="Calibri" panose="020F0502020204030204"/>
              </a:rPr>
              <a:t>Deliverable 6:</a:t>
            </a:r>
            <a:endParaRPr lang="en-US" b="1" dirty="0">
              <a:effectLst>
                <a:outerShdw blurRad="38100" dist="38100" dir="4800000" sx="105000" sy="105000" algn="tl">
                  <a:srgbClr val="F9FAC2">
                    <a:alpha val="43000"/>
                  </a:srgbClr>
                </a:outerShdw>
                <a:reflection blurRad="571500" stA="55000" endA="300" endPos="45500" dist="76200" dir="5400000" sy="-100000" algn="bl" rotWithShape="0"/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74CB02-FE6C-47ED-9BD5-89C9E0D4C8C9}"/>
              </a:ext>
            </a:extLst>
          </p:cNvPr>
          <p:cNvSpPr txBox="1"/>
          <p:nvPr/>
        </p:nvSpPr>
        <p:spPr>
          <a:xfrm>
            <a:off x="4769835" y="2248675"/>
            <a:ext cx="11054699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A study of Papyrus – </a:t>
            </a:r>
          </a:p>
          <a:p>
            <a:pPr algn="l"/>
            <a:r>
              <a:rPr lang="en-US" sz="4400" dirty="0"/>
              <a:t>Topology and complexity of DSL orchestration..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D515E3-3928-4C77-8E22-CFAF2E46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5E0E2-9E48-43EC-AFC2-8CB3FEB61895}"/>
              </a:ext>
            </a:extLst>
          </p:cNvPr>
          <p:cNvGrpSpPr/>
          <p:nvPr/>
        </p:nvGrpSpPr>
        <p:grpSpPr>
          <a:xfrm>
            <a:off x="13650195" y="12731020"/>
            <a:ext cx="6211604" cy="1505794"/>
            <a:chOff x="12884470" y="12738585"/>
            <a:chExt cx="6211604" cy="150579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5A976C-9552-49E6-B24C-2EE263D41026}"/>
                </a:ext>
              </a:extLst>
            </p:cNvPr>
            <p:cNvSpPr/>
            <p:nvPr/>
          </p:nvSpPr>
          <p:spPr>
            <a:xfrm>
              <a:off x="12889877" y="12738585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DD4381-B684-4E0D-89F0-AD868034DB03}"/>
                </a:ext>
              </a:extLst>
            </p:cNvPr>
            <p:cNvSpPr/>
            <p:nvPr/>
          </p:nvSpPr>
          <p:spPr>
            <a:xfrm>
              <a:off x="14443966" y="12933793"/>
              <a:ext cx="322566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CDA644-FF05-419B-A93E-8EDE2D98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4470" y="12738586"/>
              <a:ext cx="1640030" cy="150579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C18A9F-5F02-4ADD-AD8B-C36FC9243155}"/>
                </a:ext>
              </a:extLst>
            </p:cNvPr>
            <p:cNvGrpSpPr/>
            <p:nvPr/>
          </p:nvGrpSpPr>
          <p:grpSpPr>
            <a:xfrm>
              <a:off x="17697082" y="12971868"/>
              <a:ext cx="1197580" cy="839382"/>
              <a:chOff x="15610523" y="12588800"/>
              <a:chExt cx="1959103" cy="13731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F8F504-BDEE-4452-B3BF-49AECF7C8AE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31" name="Picture 30" descr="Icon&#10;&#10;Description automatically generated">
                  <a:extLst>
                    <a:ext uri="{FF2B5EF4-FFF2-40B4-BE49-F238E27FC236}">
                      <a16:creationId xmlns:a16="http://schemas.microsoft.com/office/drawing/2014/main" id="{A4E7E09B-755F-465E-BDB3-603DCD63D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32" name="Picture 3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B1FC5E6-887E-4445-9729-C509E7407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686DF49-CCEB-4648-A62F-28D60AE7BECB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107D583A-1D78-46D8-BBD1-BFB2035DAA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Image 15">
                  <a:extLst>
                    <a:ext uri="{FF2B5EF4-FFF2-40B4-BE49-F238E27FC236}">
                      <a16:creationId xmlns:a16="http://schemas.microsoft.com/office/drawing/2014/main" id="{CEDFB839-160A-4BC3-909D-D900F2D68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Subtitle 2">
            <a:extLst>
              <a:ext uri="{FF2B5EF4-FFF2-40B4-BE49-F238E27FC236}">
                <a16:creationId xmlns:a16="http://schemas.microsoft.com/office/drawing/2014/main" id="{6B9DA0A7-4E2B-4FE6-A8A9-5603721378E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BC0260-1C0E-408D-A133-AFFD1BC5A849}"/>
              </a:ext>
            </a:extLst>
          </p:cNvPr>
          <p:cNvSpPr txBox="1"/>
          <p:nvPr/>
        </p:nvSpPr>
        <p:spPr>
          <a:xfrm>
            <a:off x="4892926" y="3576345"/>
            <a:ext cx="10513509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.. a semi-automated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30961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>
            <a:extLst>
              <a:ext uri="{FF2B5EF4-FFF2-40B4-BE49-F238E27FC236}">
                <a16:creationId xmlns:a16="http://schemas.microsoft.com/office/drawing/2014/main" id="{F2B1DC5E-2F1D-483D-A7F6-AB852C27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5900329" y="3179239"/>
            <a:ext cx="11552921" cy="8132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6886A50-524D-40AE-8DF4-5CBEFE517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23048"/>
          <a:stretch/>
        </p:blipFill>
        <p:spPr>
          <a:xfrm>
            <a:off x="15880650" y="9168034"/>
            <a:ext cx="1445131" cy="192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2" name="Arrow: Left-Right 201">
            <a:extLst>
              <a:ext uri="{FF2B5EF4-FFF2-40B4-BE49-F238E27FC236}">
                <a16:creationId xmlns:a16="http://schemas.microsoft.com/office/drawing/2014/main" id="{B4AFCDC4-6A52-4A5F-B831-A1CD88676831}"/>
              </a:ext>
            </a:extLst>
          </p:cNvPr>
          <p:cNvSpPr/>
          <p:nvPr/>
        </p:nvSpPr>
        <p:spPr>
          <a:xfrm rot="2862706">
            <a:off x="10488568" y="8398088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Left-Right 202">
            <a:extLst>
              <a:ext uri="{FF2B5EF4-FFF2-40B4-BE49-F238E27FC236}">
                <a16:creationId xmlns:a16="http://schemas.microsoft.com/office/drawing/2014/main" id="{C004EFA7-1863-47ED-8151-57AE286DE89A}"/>
              </a:ext>
            </a:extLst>
          </p:cNvPr>
          <p:cNvSpPr/>
          <p:nvPr/>
        </p:nvSpPr>
        <p:spPr>
          <a:xfrm rot="6476095">
            <a:off x="16227120" y="5261901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Arrow: Left-Right 203">
            <a:extLst>
              <a:ext uri="{FF2B5EF4-FFF2-40B4-BE49-F238E27FC236}">
                <a16:creationId xmlns:a16="http://schemas.microsoft.com/office/drawing/2014/main" id="{6AA050AD-57EA-47EB-89DC-0E569BBBDFFB}"/>
              </a:ext>
            </a:extLst>
          </p:cNvPr>
          <p:cNvSpPr/>
          <p:nvPr/>
        </p:nvSpPr>
        <p:spPr>
          <a:xfrm rot="8510092">
            <a:off x="10828977" y="7096512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Left-Right 204">
            <a:extLst>
              <a:ext uri="{FF2B5EF4-FFF2-40B4-BE49-F238E27FC236}">
                <a16:creationId xmlns:a16="http://schemas.microsoft.com/office/drawing/2014/main" id="{88E27343-E38F-4280-BE0A-EAA1D72ED881}"/>
              </a:ext>
            </a:extLst>
          </p:cNvPr>
          <p:cNvSpPr/>
          <p:nvPr/>
        </p:nvSpPr>
        <p:spPr>
          <a:xfrm rot="9999675">
            <a:off x="10957451" y="7263239"/>
            <a:ext cx="1155554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Arrow: Left-Right 205">
            <a:extLst>
              <a:ext uri="{FF2B5EF4-FFF2-40B4-BE49-F238E27FC236}">
                <a16:creationId xmlns:a16="http://schemas.microsoft.com/office/drawing/2014/main" id="{1C4C41DA-CEF8-4A51-8D45-1B42A71A1BC2}"/>
              </a:ext>
            </a:extLst>
          </p:cNvPr>
          <p:cNvSpPr/>
          <p:nvPr/>
        </p:nvSpPr>
        <p:spPr>
          <a:xfrm rot="7706719">
            <a:off x="9685156" y="8162227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Arrow: Left-Right 206">
            <a:extLst>
              <a:ext uri="{FF2B5EF4-FFF2-40B4-BE49-F238E27FC236}">
                <a16:creationId xmlns:a16="http://schemas.microsoft.com/office/drawing/2014/main" id="{98330D02-ECA3-43F2-9527-4BAAD6F70D8F}"/>
              </a:ext>
            </a:extLst>
          </p:cNvPr>
          <p:cNvSpPr/>
          <p:nvPr/>
        </p:nvSpPr>
        <p:spPr>
          <a:xfrm rot="11791804">
            <a:off x="9899765" y="8738847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row: Left-Right 207">
            <a:extLst>
              <a:ext uri="{FF2B5EF4-FFF2-40B4-BE49-F238E27FC236}">
                <a16:creationId xmlns:a16="http://schemas.microsoft.com/office/drawing/2014/main" id="{1F255D19-4E2B-4A75-9553-C72B75889CFF}"/>
              </a:ext>
            </a:extLst>
          </p:cNvPr>
          <p:cNvSpPr/>
          <p:nvPr/>
        </p:nvSpPr>
        <p:spPr>
          <a:xfrm rot="16200000">
            <a:off x="10211864" y="8283851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Left-Right 208">
            <a:extLst>
              <a:ext uri="{FF2B5EF4-FFF2-40B4-BE49-F238E27FC236}">
                <a16:creationId xmlns:a16="http://schemas.microsoft.com/office/drawing/2014/main" id="{E7F5EC67-FEED-414E-B261-DA5644F30486}"/>
              </a:ext>
            </a:extLst>
          </p:cNvPr>
          <p:cNvSpPr/>
          <p:nvPr/>
        </p:nvSpPr>
        <p:spPr>
          <a:xfrm rot="13643192">
            <a:off x="12329938" y="7436672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Left-Right 209">
            <a:extLst>
              <a:ext uri="{FF2B5EF4-FFF2-40B4-BE49-F238E27FC236}">
                <a16:creationId xmlns:a16="http://schemas.microsoft.com/office/drawing/2014/main" id="{E3FF5857-6848-43C2-ACBD-1F7D51489B67}"/>
              </a:ext>
            </a:extLst>
          </p:cNvPr>
          <p:cNvSpPr/>
          <p:nvPr/>
        </p:nvSpPr>
        <p:spPr>
          <a:xfrm rot="16200000">
            <a:off x="11042721" y="4182668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Left-Right 210">
            <a:extLst>
              <a:ext uri="{FF2B5EF4-FFF2-40B4-BE49-F238E27FC236}">
                <a16:creationId xmlns:a16="http://schemas.microsoft.com/office/drawing/2014/main" id="{0395959F-0C98-4303-8AC6-CAA535F2B50A}"/>
              </a:ext>
            </a:extLst>
          </p:cNvPr>
          <p:cNvSpPr/>
          <p:nvPr/>
        </p:nvSpPr>
        <p:spPr>
          <a:xfrm rot="19007993">
            <a:off x="12348270" y="5466474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Arrow: Left-Right 211">
            <a:extLst>
              <a:ext uri="{FF2B5EF4-FFF2-40B4-BE49-F238E27FC236}">
                <a16:creationId xmlns:a16="http://schemas.microsoft.com/office/drawing/2014/main" id="{1BD2050A-DA98-420C-9604-A2135A57BD8D}"/>
              </a:ext>
            </a:extLst>
          </p:cNvPr>
          <p:cNvSpPr/>
          <p:nvPr/>
        </p:nvSpPr>
        <p:spPr>
          <a:xfrm rot="14392465">
            <a:off x="10703361" y="4228296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row: Left-Right 212">
            <a:extLst>
              <a:ext uri="{FF2B5EF4-FFF2-40B4-BE49-F238E27FC236}">
                <a16:creationId xmlns:a16="http://schemas.microsoft.com/office/drawing/2014/main" id="{8DC35284-46FF-4648-9B40-F90D4C468E00}"/>
              </a:ext>
            </a:extLst>
          </p:cNvPr>
          <p:cNvSpPr/>
          <p:nvPr/>
        </p:nvSpPr>
        <p:spPr>
          <a:xfrm rot="20240620">
            <a:off x="11622396" y="4522387"/>
            <a:ext cx="715666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Arrow: Left-Right 213">
            <a:extLst>
              <a:ext uri="{FF2B5EF4-FFF2-40B4-BE49-F238E27FC236}">
                <a16:creationId xmlns:a16="http://schemas.microsoft.com/office/drawing/2014/main" id="{ADAEECFE-69B8-47A4-BEC8-B6678250F6CF}"/>
              </a:ext>
            </a:extLst>
          </p:cNvPr>
          <p:cNvSpPr/>
          <p:nvPr/>
        </p:nvSpPr>
        <p:spPr>
          <a:xfrm rot="16200000">
            <a:off x="9676114" y="4249048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Arrow: Left-Right 214">
            <a:extLst>
              <a:ext uri="{FF2B5EF4-FFF2-40B4-BE49-F238E27FC236}">
                <a16:creationId xmlns:a16="http://schemas.microsoft.com/office/drawing/2014/main" id="{8901FCE7-FBDD-4C78-96EB-12B718D6EBBC}"/>
              </a:ext>
            </a:extLst>
          </p:cNvPr>
          <p:cNvSpPr/>
          <p:nvPr/>
        </p:nvSpPr>
        <p:spPr>
          <a:xfrm rot="11126939">
            <a:off x="9604777" y="7417807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Arrow: Left-Right 215">
            <a:extLst>
              <a:ext uri="{FF2B5EF4-FFF2-40B4-BE49-F238E27FC236}">
                <a16:creationId xmlns:a16="http://schemas.microsoft.com/office/drawing/2014/main" id="{459BD0F4-652C-4F26-ADCB-97693CC1A66B}"/>
              </a:ext>
            </a:extLst>
          </p:cNvPr>
          <p:cNvSpPr/>
          <p:nvPr/>
        </p:nvSpPr>
        <p:spPr>
          <a:xfrm rot="8724310">
            <a:off x="9408480" y="7988403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Arrow: Left-Right 216">
            <a:extLst>
              <a:ext uri="{FF2B5EF4-FFF2-40B4-BE49-F238E27FC236}">
                <a16:creationId xmlns:a16="http://schemas.microsoft.com/office/drawing/2014/main" id="{1F1E482F-EF44-4D14-ADDA-A11678C35018}"/>
              </a:ext>
            </a:extLst>
          </p:cNvPr>
          <p:cNvSpPr/>
          <p:nvPr/>
        </p:nvSpPr>
        <p:spPr>
          <a:xfrm rot="7010596">
            <a:off x="10552805" y="6864448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row: Left-Right 217">
            <a:extLst>
              <a:ext uri="{FF2B5EF4-FFF2-40B4-BE49-F238E27FC236}">
                <a16:creationId xmlns:a16="http://schemas.microsoft.com/office/drawing/2014/main" id="{2C8194C2-F320-405D-8C5A-72E07C01827A}"/>
              </a:ext>
            </a:extLst>
          </p:cNvPr>
          <p:cNvSpPr/>
          <p:nvPr/>
        </p:nvSpPr>
        <p:spPr>
          <a:xfrm rot="4298945">
            <a:off x="9506649" y="6429210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Arrow: Left-Right 218">
            <a:extLst>
              <a:ext uri="{FF2B5EF4-FFF2-40B4-BE49-F238E27FC236}">
                <a16:creationId xmlns:a16="http://schemas.microsoft.com/office/drawing/2014/main" id="{CAE61E35-04CC-4A8A-8616-87B188A701EC}"/>
              </a:ext>
            </a:extLst>
          </p:cNvPr>
          <p:cNvSpPr/>
          <p:nvPr/>
        </p:nvSpPr>
        <p:spPr>
          <a:xfrm rot="9534032">
            <a:off x="12432866" y="6762258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Arrow: Left-Right 219">
            <a:extLst>
              <a:ext uri="{FF2B5EF4-FFF2-40B4-BE49-F238E27FC236}">
                <a16:creationId xmlns:a16="http://schemas.microsoft.com/office/drawing/2014/main" id="{4F1F134A-C4CF-40A5-86C1-8287FA73D390}"/>
              </a:ext>
            </a:extLst>
          </p:cNvPr>
          <p:cNvSpPr/>
          <p:nvPr/>
        </p:nvSpPr>
        <p:spPr>
          <a:xfrm rot="9327884">
            <a:off x="9339648" y="5680601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row: Left-Right 220">
            <a:extLst>
              <a:ext uri="{FF2B5EF4-FFF2-40B4-BE49-F238E27FC236}">
                <a16:creationId xmlns:a16="http://schemas.microsoft.com/office/drawing/2014/main" id="{6093AE7E-23C9-4324-A309-374C57BCEDC7}"/>
              </a:ext>
            </a:extLst>
          </p:cNvPr>
          <p:cNvSpPr/>
          <p:nvPr/>
        </p:nvSpPr>
        <p:spPr>
          <a:xfrm rot="1853985">
            <a:off x="9251213" y="4538463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Arrow: Left-Right 221">
            <a:extLst>
              <a:ext uri="{FF2B5EF4-FFF2-40B4-BE49-F238E27FC236}">
                <a16:creationId xmlns:a16="http://schemas.microsoft.com/office/drawing/2014/main" id="{937225E6-7E0F-4598-8257-86C8D9150947}"/>
              </a:ext>
            </a:extLst>
          </p:cNvPr>
          <p:cNvSpPr/>
          <p:nvPr/>
        </p:nvSpPr>
        <p:spPr>
          <a:xfrm rot="1302154">
            <a:off x="6195714" y="5609128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Arrow: Left-Right 222">
            <a:extLst>
              <a:ext uri="{FF2B5EF4-FFF2-40B4-BE49-F238E27FC236}">
                <a16:creationId xmlns:a16="http://schemas.microsoft.com/office/drawing/2014/main" id="{986796FA-B72E-4674-AC7E-F7BCFD31DBEE}"/>
              </a:ext>
            </a:extLst>
          </p:cNvPr>
          <p:cNvSpPr/>
          <p:nvPr/>
        </p:nvSpPr>
        <p:spPr>
          <a:xfrm rot="18773479">
            <a:off x="7137003" y="5314237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8D56E025-CEE4-4F80-98F3-035F1CFEED5C}"/>
              </a:ext>
            </a:extLst>
          </p:cNvPr>
          <p:cNvSpPr/>
          <p:nvPr/>
        </p:nvSpPr>
        <p:spPr>
          <a:xfrm rot="1025286">
            <a:off x="7350395" y="5935621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Left-Right 224">
            <a:extLst>
              <a:ext uri="{FF2B5EF4-FFF2-40B4-BE49-F238E27FC236}">
                <a16:creationId xmlns:a16="http://schemas.microsoft.com/office/drawing/2014/main" id="{0AC8B283-4398-4B6A-BBD9-AAD6807C4908}"/>
              </a:ext>
            </a:extLst>
          </p:cNvPr>
          <p:cNvSpPr/>
          <p:nvPr/>
        </p:nvSpPr>
        <p:spPr>
          <a:xfrm rot="6434939">
            <a:off x="14417360" y="8243587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Left-Right 225">
            <a:extLst>
              <a:ext uri="{FF2B5EF4-FFF2-40B4-BE49-F238E27FC236}">
                <a16:creationId xmlns:a16="http://schemas.microsoft.com/office/drawing/2014/main" id="{7BD5DB19-ADD6-4F36-A139-FC34F4A90615}"/>
              </a:ext>
            </a:extLst>
          </p:cNvPr>
          <p:cNvSpPr/>
          <p:nvPr/>
        </p:nvSpPr>
        <p:spPr>
          <a:xfrm rot="2930433">
            <a:off x="12327351" y="6233141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406C264C-3CF0-41F5-92AF-798EAAE8E1DD}"/>
              </a:ext>
            </a:extLst>
          </p:cNvPr>
          <p:cNvSpPr/>
          <p:nvPr/>
        </p:nvSpPr>
        <p:spPr>
          <a:xfrm>
            <a:off x="9000925" y="7181016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B1C2E89-1160-4B1C-9422-28B0954CF010}"/>
              </a:ext>
            </a:extLst>
          </p:cNvPr>
          <p:cNvSpPr/>
          <p:nvPr/>
        </p:nvSpPr>
        <p:spPr>
          <a:xfrm>
            <a:off x="10349979" y="7349308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18FB9EBD-CBBF-4829-B37B-C8935190A10B}"/>
              </a:ext>
            </a:extLst>
          </p:cNvPr>
          <p:cNvSpPr/>
          <p:nvPr/>
        </p:nvSpPr>
        <p:spPr>
          <a:xfrm>
            <a:off x="11876388" y="5691219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4269BD31-8D63-49A7-8816-8D7E2AA65091}"/>
              </a:ext>
            </a:extLst>
          </p:cNvPr>
          <p:cNvSpPr/>
          <p:nvPr/>
        </p:nvSpPr>
        <p:spPr>
          <a:xfrm>
            <a:off x="12106886" y="7032961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C797BAC-1065-4487-AFCB-E55C6BC4D1F2}"/>
              </a:ext>
            </a:extLst>
          </p:cNvPr>
          <p:cNvSpPr/>
          <p:nvPr/>
        </p:nvSpPr>
        <p:spPr>
          <a:xfrm>
            <a:off x="6727512" y="5652629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1ED0366-01E8-426C-ABA2-8A99F7DBFD6D}"/>
              </a:ext>
            </a:extLst>
          </p:cNvPr>
          <p:cNvSpPr/>
          <p:nvPr/>
        </p:nvSpPr>
        <p:spPr>
          <a:xfrm>
            <a:off x="9748614" y="4742145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729258A-AE8F-4EFC-972C-ED349DD0E839}"/>
              </a:ext>
            </a:extLst>
          </p:cNvPr>
          <p:cNvSpPr/>
          <p:nvPr/>
        </p:nvSpPr>
        <p:spPr>
          <a:xfrm>
            <a:off x="12226476" y="95102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79D56592-4303-4015-958E-775293F494B9}"/>
              </a:ext>
            </a:extLst>
          </p:cNvPr>
          <p:cNvSpPr/>
          <p:nvPr/>
        </p:nvSpPr>
        <p:spPr>
          <a:xfrm>
            <a:off x="14297315" y="873058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21EF6EF-96A0-4F28-84F9-BD8BAA50D90E}"/>
              </a:ext>
            </a:extLst>
          </p:cNvPr>
          <p:cNvSpPr/>
          <p:nvPr/>
        </p:nvSpPr>
        <p:spPr>
          <a:xfrm>
            <a:off x="16149780" y="5753367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F35299F-ABD7-4EC0-970D-9149AD8815E5}"/>
              </a:ext>
            </a:extLst>
          </p:cNvPr>
          <p:cNvSpPr/>
          <p:nvPr/>
        </p:nvSpPr>
        <p:spPr>
          <a:xfrm>
            <a:off x="16614789" y="4691042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0D25C125-9390-42F3-8F08-1E87E5005804}"/>
              </a:ext>
            </a:extLst>
          </p:cNvPr>
          <p:cNvSpPr/>
          <p:nvPr/>
        </p:nvSpPr>
        <p:spPr>
          <a:xfrm>
            <a:off x="13715463" y="6267733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7FA90B8C-B967-436D-80AA-CB77AB208D74}"/>
              </a:ext>
            </a:extLst>
          </p:cNvPr>
          <p:cNvSpPr/>
          <p:nvPr/>
        </p:nvSpPr>
        <p:spPr>
          <a:xfrm>
            <a:off x="11378356" y="678992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F2746ED1-F01A-4803-AF77-A8E7B535DBE2}"/>
              </a:ext>
            </a:extLst>
          </p:cNvPr>
          <p:cNvSpPr/>
          <p:nvPr/>
        </p:nvSpPr>
        <p:spPr>
          <a:xfrm flipV="1">
            <a:off x="12732992" y="5276528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47E6879F-AFE2-49F1-BEC7-A1B9C9260514}"/>
              </a:ext>
            </a:extLst>
          </p:cNvPr>
          <p:cNvSpPr/>
          <p:nvPr/>
        </p:nvSpPr>
        <p:spPr>
          <a:xfrm>
            <a:off x="8921300" y="8298047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91666EB-241B-4119-9067-A151EB70F745}"/>
              </a:ext>
            </a:extLst>
          </p:cNvPr>
          <p:cNvSpPr/>
          <p:nvPr/>
        </p:nvSpPr>
        <p:spPr>
          <a:xfrm>
            <a:off x="9488892" y="8628672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F95F41A3-BBC1-4C29-90E4-1C58479EC459}"/>
              </a:ext>
            </a:extLst>
          </p:cNvPr>
          <p:cNvSpPr/>
          <p:nvPr/>
        </p:nvSpPr>
        <p:spPr>
          <a:xfrm>
            <a:off x="8982459" y="4321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CA90134-8857-489A-A2BD-AA9459D7DE1C}"/>
              </a:ext>
            </a:extLst>
          </p:cNvPr>
          <p:cNvSpPr/>
          <p:nvPr/>
        </p:nvSpPr>
        <p:spPr>
          <a:xfrm>
            <a:off x="9033648" y="577832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1A4561-9C6F-469A-8345-7C62A382EAA9}"/>
              </a:ext>
            </a:extLst>
          </p:cNvPr>
          <p:cNvSpPr/>
          <p:nvPr/>
        </p:nvSpPr>
        <p:spPr>
          <a:xfrm>
            <a:off x="8424628" y="574379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E895A8F1-27B3-42BE-851A-E9B60A0409A9}"/>
              </a:ext>
            </a:extLst>
          </p:cNvPr>
          <p:cNvSpPr/>
          <p:nvPr/>
        </p:nvSpPr>
        <p:spPr>
          <a:xfrm rot="10800000">
            <a:off x="8677110" y="5772328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3F35C44E-6C03-4082-9D2E-7BBD440BC38F}"/>
              </a:ext>
            </a:extLst>
          </p:cNvPr>
          <p:cNvSpPr/>
          <p:nvPr/>
        </p:nvSpPr>
        <p:spPr>
          <a:xfrm>
            <a:off x="7686347" y="493290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FDF4427-2D18-4E4A-913D-17447C97DB11}"/>
              </a:ext>
            </a:extLst>
          </p:cNvPr>
          <p:cNvSpPr/>
          <p:nvPr/>
        </p:nvSpPr>
        <p:spPr>
          <a:xfrm>
            <a:off x="5890564" y="5415801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D3B3BF3-B791-43A2-AF6E-B8F44EF15B9D}"/>
              </a:ext>
            </a:extLst>
          </p:cNvPr>
          <p:cNvSpPr/>
          <p:nvPr/>
        </p:nvSpPr>
        <p:spPr>
          <a:xfrm>
            <a:off x="11097593" y="6317443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: Left-Right 248">
            <a:extLst>
              <a:ext uri="{FF2B5EF4-FFF2-40B4-BE49-F238E27FC236}">
                <a16:creationId xmlns:a16="http://schemas.microsoft.com/office/drawing/2014/main" id="{9EB18249-6EA6-491C-8170-9DF136EADFBD}"/>
              </a:ext>
            </a:extLst>
          </p:cNvPr>
          <p:cNvSpPr/>
          <p:nvPr/>
        </p:nvSpPr>
        <p:spPr>
          <a:xfrm rot="7925513">
            <a:off x="11858105" y="1010287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E5A9A55-A573-4BA9-B609-36B66F93717F}"/>
              </a:ext>
            </a:extLst>
          </p:cNvPr>
          <p:cNvSpPr/>
          <p:nvPr/>
        </p:nvSpPr>
        <p:spPr>
          <a:xfrm rot="17503613">
            <a:off x="11681353" y="1043381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E184049-B1E3-49CE-81A2-10D74F41D714}"/>
              </a:ext>
            </a:extLst>
          </p:cNvPr>
          <p:cNvSpPr/>
          <p:nvPr/>
        </p:nvSpPr>
        <p:spPr>
          <a:xfrm>
            <a:off x="14811998" y="770473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75A526C-6571-4231-9104-70E6286DB38C}"/>
              </a:ext>
            </a:extLst>
          </p:cNvPr>
          <p:cNvSpPr/>
          <p:nvPr/>
        </p:nvSpPr>
        <p:spPr>
          <a:xfrm>
            <a:off x="12308102" y="427604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66B341A-1585-44A5-9D0A-747D39F1B063}"/>
              </a:ext>
            </a:extLst>
          </p:cNvPr>
          <p:cNvSpPr/>
          <p:nvPr/>
        </p:nvSpPr>
        <p:spPr>
          <a:xfrm>
            <a:off x="11216039" y="366649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EB514AA-5CED-467C-9284-EF2E0129F39F}"/>
              </a:ext>
            </a:extLst>
          </p:cNvPr>
          <p:cNvSpPr/>
          <p:nvPr/>
        </p:nvSpPr>
        <p:spPr>
          <a:xfrm>
            <a:off x="9802699" y="3632245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024458D9-F8FE-4942-9862-812D79E38FD8}"/>
              </a:ext>
            </a:extLst>
          </p:cNvPr>
          <p:cNvSpPr/>
          <p:nvPr/>
        </p:nvSpPr>
        <p:spPr>
          <a:xfrm>
            <a:off x="11045639" y="4652607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2A45F72-CBF5-4671-8EAD-781745555FE3}"/>
              </a:ext>
            </a:extLst>
          </p:cNvPr>
          <p:cNvSpPr/>
          <p:nvPr/>
        </p:nvSpPr>
        <p:spPr>
          <a:xfrm>
            <a:off x="10538728" y="891005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Arrow: Left-Right 256">
            <a:extLst>
              <a:ext uri="{FF2B5EF4-FFF2-40B4-BE49-F238E27FC236}">
                <a16:creationId xmlns:a16="http://schemas.microsoft.com/office/drawing/2014/main" id="{44305CD9-3C70-46EA-B8E7-2BF011BC0324}"/>
              </a:ext>
            </a:extLst>
          </p:cNvPr>
          <p:cNvSpPr/>
          <p:nvPr/>
        </p:nvSpPr>
        <p:spPr>
          <a:xfrm>
            <a:off x="9067331" y="4832279"/>
            <a:ext cx="669216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D1D7E87-4D58-4BFF-B847-6F4835D15216}"/>
              </a:ext>
            </a:extLst>
          </p:cNvPr>
          <p:cNvSpPr/>
          <p:nvPr/>
        </p:nvSpPr>
        <p:spPr>
          <a:xfrm>
            <a:off x="9835912" y="5474048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9CADF90-045D-4FE8-AD2B-648E75421C72}"/>
              </a:ext>
            </a:extLst>
          </p:cNvPr>
          <p:cNvSpPr/>
          <p:nvPr/>
        </p:nvSpPr>
        <p:spPr>
          <a:xfrm>
            <a:off x="12649980" y="6511979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5B4C805A-F1FF-4E20-A84C-D1A7743198E5}"/>
              </a:ext>
            </a:extLst>
          </p:cNvPr>
          <p:cNvSpPr/>
          <p:nvPr/>
        </p:nvSpPr>
        <p:spPr>
          <a:xfrm>
            <a:off x="8753664" y="482417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9F00D86-05F0-486F-A882-38E02A8B0058}"/>
              </a:ext>
            </a:extLst>
          </p:cNvPr>
          <p:cNvSpPr/>
          <p:nvPr/>
        </p:nvSpPr>
        <p:spPr>
          <a:xfrm>
            <a:off x="8135665" y="6082602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7B90FFA-A1EB-4FFB-8BA6-A0B06D56260F}"/>
              </a:ext>
            </a:extLst>
          </p:cNvPr>
          <p:cNvSpPr/>
          <p:nvPr/>
        </p:nvSpPr>
        <p:spPr>
          <a:xfrm>
            <a:off x="10629212" y="377203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Arrow: Left-Right 262">
            <a:extLst>
              <a:ext uri="{FF2B5EF4-FFF2-40B4-BE49-F238E27FC236}">
                <a16:creationId xmlns:a16="http://schemas.microsoft.com/office/drawing/2014/main" id="{C557EF5C-A7FE-4021-BAF4-AEF973A7FD24}"/>
              </a:ext>
            </a:extLst>
          </p:cNvPr>
          <p:cNvSpPr/>
          <p:nvPr/>
        </p:nvSpPr>
        <p:spPr>
          <a:xfrm rot="3091660">
            <a:off x="11396129" y="5128078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E9CCBE3-5745-40D7-B9BE-B2F402FB3FFE}"/>
              </a:ext>
            </a:extLst>
          </p:cNvPr>
          <p:cNvSpPr/>
          <p:nvPr/>
        </p:nvSpPr>
        <p:spPr>
          <a:xfrm>
            <a:off x="12701606" y="773537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A1BC8F7-C0BF-411C-81E5-EDD8BB0AFA32}"/>
              </a:ext>
            </a:extLst>
          </p:cNvPr>
          <p:cNvSpPr txBox="1">
            <a:spLocks/>
          </p:cNvSpPr>
          <p:nvPr/>
        </p:nvSpPr>
        <p:spPr>
          <a:xfrm>
            <a:off x="8745391" y="9679649"/>
            <a:ext cx="8539488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largest a link </a:t>
            </a:r>
          </a:p>
          <a:p>
            <a:pPr algn="r"/>
            <a:r>
              <a:rPr lang="en-US" b="1" dirty="0"/>
              <a:t>The most intense the relation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6604F7B-AC7C-4757-99D3-A1C88022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92E32C84-0F91-4540-AA85-E559FFC07ED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4368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50B1F1-28C3-43EB-8DEB-025C19004335}"/>
              </a:ext>
            </a:extLst>
          </p:cNvPr>
          <p:cNvGrpSpPr/>
          <p:nvPr/>
        </p:nvGrpSpPr>
        <p:grpSpPr>
          <a:xfrm>
            <a:off x="2791496" y="2844800"/>
            <a:ext cx="15142776" cy="10249820"/>
            <a:chOff x="2061516" y="2350692"/>
            <a:chExt cx="16602736" cy="112380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684302-41D1-45AA-85EC-403174B9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9205" y="2350692"/>
              <a:ext cx="8585047" cy="554764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791DCA-80A5-4EEA-8F98-1E054046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1516" y="7339455"/>
              <a:ext cx="7582958" cy="624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12F6C65-D60F-47EC-9A3D-3FBC73A4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1420" y="8220092"/>
              <a:ext cx="7302832" cy="53686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A89A8-4C99-4285-9BCC-360C8C2C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516" y="2350692"/>
              <a:ext cx="7582958" cy="4496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E1D72DB-3677-4D28-AC06-9D665C1E5CAC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E8A330-8318-40EF-B3EB-E46A38486F00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57A29A-4E06-470D-8E51-26CEFF904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76F2BDA-05F9-444D-B52D-50C05F1DDF35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</p:spTree>
    <p:extLst>
      <p:ext uri="{BB962C8B-B14F-4D97-AF65-F5344CB8AC3E}">
        <p14:creationId xmlns:p14="http://schemas.microsoft.com/office/powerpoint/2010/main" val="3266570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D69079-4E82-43FD-AA43-E4878E09F0A1}"/>
              </a:ext>
            </a:extLst>
          </p:cNvPr>
          <p:cNvGrpSpPr/>
          <p:nvPr/>
        </p:nvGrpSpPr>
        <p:grpSpPr>
          <a:xfrm>
            <a:off x="11595580" y="2714214"/>
            <a:ext cx="7247328" cy="3795487"/>
            <a:chOff x="12333837" y="2392333"/>
            <a:chExt cx="7247328" cy="3795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2B4610E-48C3-400C-AB72-A1011734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33837" y="2392333"/>
              <a:ext cx="7247328" cy="3795487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3EE43F-98D3-4584-B6AA-30E196BB5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048"/>
            <a:stretch/>
          </p:blipFill>
          <p:spPr>
            <a:xfrm>
              <a:off x="18246929" y="4567005"/>
              <a:ext cx="1142834" cy="1520010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4BA234-0E53-42C7-9139-6AA97B0BC591}"/>
              </a:ext>
            </a:extLst>
          </p:cNvPr>
          <p:cNvGrpSpPr/>
          <p:nvPr/>
        </p:nvGrpSpPr>
        <p:grpSpPr>
          <a:xfrm>
            <a:off x="1997898" y="7044761"/>
            <a:ext cx="6725777" cy="5192348"/>
            <a:chOff x="1997898" y="7044761"/>
            <a:chExt cx="6725777" cy="519234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495A463-98D9-46C7-B1FA-2C436CB7E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7898" y="7044761"/>
              <a:ext cx="6725777" cy="5192348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0B446FA-068C-4F71-AEF1-303CD02B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0029" y="10291398"/>
              <a:ext cx="978881" cy="1855729"/>
            </a:xfrm>
            <a:prstGeom prst="rect">
              <a:avLst/>
            </a:prstGeom>
            <a:ln>
              <a:solidFill>
                <a:srgbClr val="FDFFDA">
                  <a:alpha val="64000"/>
                </a:srgbClr>
              </a:solidFill>
            </a:ln>
            <a:effectLst>
              <a:outerShdw blurRad="50800" dist="38100" dir="2700000" algn="tl" rotWithShape="0">
                <a:srgbClr val="FDFFDA">
                  <a:alpha val="40000"/>
                </a:srgbClr>
              </a:outerShdw>
            </a:effectLst>
          </p:spPr>
        </p:pic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B66E0595-7917-403D-A9B6-CF33E0CA6AC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AF29B-204C-4B14-B6F6-B08C92D69C1E}"/>
              </a:ext>
            </a:extLst>
          </p:cNvPr>
          <p:cNvGrpSpPr/>
          <p:nvPr/>
        </p:nvGrpSpPr>
        <p:grpSpPr>
          <a:xfrm>
            <a:off x="5175051" y="1883110"/>
            <a:ext cx="13998405" cy="12579608"/>
            <a:chOff x="5352851" y="2457192"/>
            <a:chExt cx="13998405" cy="97960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2A6C87D-FAEA-4FF6-AE3E-FC4EADB85F2D}"/>
                </a:ext>
              </a:extLst>
            </p:cNvPr>
            <p:cNvGrpSpPr/>
            <p:nvPr/>
          </p:nvGrpSpPr>
          <p:grpSpPr>
            <a:xfrm>
              <a:off x="5352851" y="2457192"/>
              <a:ext cx="13998405" cy="9542670"/>
              <a:chOff x="3035030" y="1712512"/>
              <a:chExt cx="17251964" cy="11005569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7712636-AC76-4F04-98BB-20289185B6A4}"/>
                  </a:ext>
                </a:extLst>
              </p:cNvPr>
              <p:cNvSpPr/>
              <p:nvPr/>
            </p:nvSpPr>
            <p:spPr>
              <a:xfrm flipH="1">
                <a:off x="15817173" y="5835768"/>
                <a:ext cx="4469821" cy="655727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20BBCDA-537E-49ED-84CD-75D45668CBF9}"/>
                  </a:ext>
                </a:extLst>
              </p:cNvPr>
              <p:cNvSpPr/>
              <p:nvPr/>
            </p:nvSpPr>
            <p:spPr>
              <a:xfrm flipH="1">
                <a:off x="15622621" y="3131474"/>
                <a:ext cx="3941858" cy="910592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0CF944-C563-4946-A2A7-C49582394A5C}"/>
                  </a:ext>
                </a:extLst>
              </p:cNvPr>
              <p:cNvSpPr/>
              <p:nvPr/>
            </p:nvSpPr>
            <p:spPr>
              <a:xfrm flipH="1">
                <a:off x="15369701" y="1712513"/>
                <a:ext cx="1589411" cy="10466518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CC54E50-9FAB-4C71-BB1E-70631F759DC6}"/>
                  </a:ext>
                </a:extLst>
              </p:cNvPr>
              <p:cNvSpPr/>
              <p:nvPr/>
            </p:nvSpPr>
            <p:spPr>
              <a:xfrm>
                <a:off x="13156557" y="1712512"/>
                <a:ext cx="2038048" cy="1038869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56FE85-541E-4913-924E-73EC66AEA195}"/>
                  </a:ext>
                </a:extLst>
              </p:cNvPr>
              <p:cNvSpPr/>
              <p:nvPr/>
            </p:nvSpPr>
            <p:spPr>
              <a:xfrm>
                <a:off x="9883302" y="2159541"/>
                <a:ext cx="5155660" cy="1001949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EA46AF0-E52F-4EB9-83C6-1622F9541A93}"/>
                  </a:ext>
                </a:extLst>
              </p:cNvPr>
              <p:cNvSpPr/>
              <p:nvPr/>
            </p:nvSpPr>
            <p:spPr>
              <a:xfrm>
                <a:off x="6128426" y="2645924"/>
                <a:ext cx="8754894" cy="959147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072CA9-8FA7-41BE-887A-E1994E1440EF}"/>
                  </a:ext>
                </a:extLst>
              </p:cNvPr>
              <p:cNvSpPr/>
              <p:nvPr/>
            </p:nvSpPr>
            <p:spPr>
              <a:xfrm>
                <a:off x="3035030" y="6109381"/>
                <a:ext cx="11381362" cy="628365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D9071C-990C-42C9-852C-B5AA428D3BBC}"/>
                  </a:ext>
                </a:extLst>
              </p:cNvPr>
              <p:cNvSpPr/>
              <p:nvPr/>
            </p:nvSpPr>
            <p:spPr>
              <a:xfrm>
                <a:off x="3035030" y="4980562"/>
                <a:ext cx="11614825" cy="7470842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0D971B2-0D50-4CD1-91E2-DF9A0E00F0EE}"/>
                  </a:ext>
                </a:extLst>
              </p:cNvPr>
              <p:cNvSpPr/>
              <p:nvPr/>
            </p:nvSpPr>
            <p:spPr>
              <a:xfrm>
                <a:off x="4046706" y="3774333"/>
                <a:ext cx="10700426" cy="8560340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01CE10-7057-4592-9445-CD840DEF1A4D}"/>
                  </a:ext>
                </a:extLst>
              </p:cNvPr>
              <p:cNvSpPr/>
              <p:nvPr/>
            </p:nvSpPr>
            <p:spPr>
              <a:xfrm>
                <a:off x="3350074" y="7409219"/>
                <a:ext cx="11046862" cy="515891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B622275A-B95A-48A6-97F8-C24163D627E1}"/>
                  </a:ext>
                </a:extLst>
              </p:cNvPr>
              <p:cNvSpPr/>
              <p:nvPr/>
            </p:nvSpPr>
            <p:spPr>
              <a:xfrm>
                <a:off x="3438628" y="8751704"/>
                <a:ext cx="10939722" cy="3966377"/>
              </a:xfrm>
              <a:custGeom>
                <a:avLst/>
                <a:gdLst>
                  <a:gd name="connsiteX0" fmla="*/ 0 w 8931349"/>
                  <a:gd name="connsiteY0" fmla="*/ 11712 h 5498112"/>
                  <a:gd name="connsiteX1" fmla="*/ 4763386 w 8931349"/>
                  <a:gd name="connsiteY1" fmla="*/ 862316 h 5498112"/>
                  <a:gd name="connsiteX2" fmla="*/ 8931349 w 8931349"/>
                  <a:gd name="connsiteY2" fmla="*/ 5498112 h 5498112"/>
                  <a:gd name="connsiteX3" fmla="*/ 8931349 w 8931349"/>
                  <a:gd name="connsiteY3" fmla="*/ 5498112 h 549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1349" h="5498112">
                    <a:moveTo>
                      <a:pt x="0" y="11712"/>
                    </a:moveTo>
                    <a:cubicBezTo>
                      <a:pt x="1637414" y="-20186"/>
                      <a:pt x="3274828" y="-52084"/>
                      <a:pt x="4763386" y="862316"/>
                    </a:cubicBezTo>
                    <a:cubicBezTo>
                      <a:pt x="6251944" y="1776716"/>
                      <a:pt x="8931349" y="5498112"/>
                      <a:pt x="8931349" y="5498112"/>
                    </a:cubicBezTo>
                    <a:lnTo>
                      <a:pt x="8931349" y="5498112"/>
                    </a:lnTo>
                  </a:path>
                </a:pathLst>
              </a:custGeom>
              <a:noFill/>
              <a:ln w="22225">
                <a:solidFill>
                  <a:srgbClr val="FDFFDA">
                    <a:alpha val="64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39E712-7F94-422E-9ECB-DDEC5792CD31}"/>
                </a:ext>
              </a:extLst>
            </p:cNvPr>
            <p:cNvSpPr/>
            <p:nvPr/>
          </p:nvSpPr>
          <p:spPr>
            <a:xfrm>
              <a:off x="7396859" y="9559741"/>
              <a:ext cx="7229390" cy="266848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5D9F6C6-B7E2-4AC2-AFF3-BC052BF55C59}"/>
                </a:ext>
              </a:extLst>
            </p:cNvPr>
            <p:cNvSpPr/>
            <p:nvPr/>
          </p:nvSpPr>
          <p:spPr>
            <a:xfrm>
              <a:off x="6558299" y="9748798"/>
              <a:ext cx="8093558" cy="25044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Subtitle 2">
            <a:extLst>
              <a:ext uri="{FF2B5EF4-FFF2-40B4-BE49-F238E27FC236}">
                <a16:creationId xmlns:a16="http://schemas.microsoft.com/office/drawing/2014/main" id="{EE901620-9DB0-4CD2-872F-21E0D4C8F16C}"/>
              </a:ext>
            </a:extLst>
          </p:cNvPr>
          <p:cNvSpPr txBox="1">
            <a:spLocks/>
          </p:cNvSpPr>
          <p:nvPr/>
        </p:nvSpPr>
        <p:spPr>
          <a:xfrm>
            <a:off x="10866853" y="9720059"/>
            <a:ext cx="8910617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00" b="1" dirty="0"/>
              <a:t>¿Topology &amp; Complexity </a:t>
            </a:r>
          </a:p>
          <a:p>
            <a:pPr algn="l"/>
            <a:r>
              <a:rPr lang="en-US" sz="6600" b="1" dirty="0"/>
              <a:t>in a single perspective?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E38D6-6E4A-4BED-81FF-A742702EBACF}"/>
              </a:ext>
            </a:extLst>
          </p:cNvPr>
          <p:cNvSpPr txBox="1"/>
          <p:nvPr/>
        </p:nvSpPr>
        <p:spPr>
          <a:xfrm>
            <a:off x="14250039" y="13043493"/>
            <a:ext cx="954107" cy="1006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9FAC2"/>
                </a:solidFill>
                <a:effectLst>
                  <a:glow rad="228600">
                    <a:srgbClr val="787373"/>
                  </a:glow>
                </a:effectLst>
              </a:rPr>
              <a:t>¿?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81D19B4-92D3-4872-B563-185B5D922F7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DBBC23-195A-4E65-825A-FD88C1F3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91DCA883-40C8-4702-8C11-F9FD558454B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76154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E79C499A-3BDB-4E1F-9A78-4B941395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98" y="9306462"/>
            <a:ext cx="6239945" cy="5252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2A6C87D-FAEA-4FF6-AE3E-FC4EADB85F2D}"/>
              </a:ext>
            </a:extLst>
          </p:cNvPr>
          <p:cNvGrpSpPr/>
          <p:nvPr/>
        </p:nvGrpSpPr>
        <p:grpSpPr>
          <a:xfrm>
            <a:off x="5352851" y="2457192"/>
            <a:ext cx="13966446" cy="9542670"/>
            <a:chOff x="3035030" y="1712512"/>
            <a:chExt cx="17212577" cy="1100556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712636-AC76-4F04-98BB-20289185B6A4}"/>
                </a:ext>
              </a:extLst>
            </p:cNvPr>
            <p:cNvSpPr/>
            <p:nvPr/>
          </p:nvSpPr>
          <p:spPr>
            <a:xfrm flipH="1">
              <a:off x="15817171" y="4249686"/>
              <a:ext cx="4430436" cy="814335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0BBCDA-537E-49ED-84CD-75D45668CBF9}"/>
                </a:ext>
              </a:extLst>
            </p:cNvPr>
            <p:cNvSpPr/>
            <p:nvPr/>
          </p:nvSpPr>
          <p:spPr>
            <a:xfrm flipH="1">
              <a:off x="15622621" y="3131474"/>
              <a:ext cx="3941858" cy="910592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50CF944-C563-4946-A2A7-C49582394A5C}"/>
                </a:ext>
              </a:extLst>
            </p:cNvPr>
            <p:cNvSpPr/>
            <p:nvPr/>
          </p:nvSpPr>
          <p:spPr>
            <a:xfrm flipH="1">
              <a:off x="15369701" y="1712513"/>
              <a:ext cx="1589411" cy="1046651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CC54E50-9FAB-4C71-BB1E-70631F759DC6}"/>
                </a:ext>
              </a:extLst>
            </p:cNvPr>
            <p:cNvSpPr/>
            <p:nvPr/>
          </p:nvSpPr>
          <p:spPr>
            <a:xfrm>
              <a:off x="13156557" y="1712512"/>
              <a:ext cx="2038048" cy="1038869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56FE85-541E-4913-924E-73EC66AEA195}"/>
                </a:ext>
              </a:extLst>
            </p:cNvPr>
            <p:cNvSpPr/>
            <p:nvPr/>
          </p:nvSpPr>
          <p:spPr>
            <a:xfrm>
              <a:off x="9883302" y="2159541"/>
              <a:ext cx="5155660" cy="1001949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A46AF0-E52F-4EB9-83C6-1622F9541A93}"/>
                </a:ext>
              </a:extLst>
            </p:cNvPr>
            <p:cNvSpPr/>
            <p:nvPr/>
          </p:nvSpPr>
          <p:spPr>
            <a:xfrm>
              <a:off x="6128426" y="2645924"/>
              <a:ext cx="8754894" cy="959147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2072CA9-8FA7-41BE-887A-E1994E1440EF}"/>
                </a:ext>
              </a:extLst>
            </p:cNvPr>
            <p:cNvSpPr/>
            <p:nvPr/>
          </p:nvSpPr>
          <p:spPr>
            <a:xfrm>
              <a:off x="3035030" y="6109381"/>
              <a:ext cx="11381362" cy="628365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BD9071C-990C-42C9-852C-B5AA428D3BBC}"/>
                </a:ext>
              </a:extLst>
            </p:cNvPr>
            <p:cNvSpPr/>
            <p:nvPr/>
          </p:nvSpPr>
          <p:spPr>
            <a:xfrm>
              <a:off x="3035030" y="4980562"/>
              <a:ext cx="11614825" cy="7470842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0D971B2-0D50-4CD1-91E2-DF9A0E00F0EE}"/>
                </a:ext>
              </a:extLst>
            </p:cNvPr>
            <p:cNvSpPr/>
            <p:nvPr/>
          </p:nvSpPr>
          <p:spPr>
            <a:xfrm>
              <a:off x="4046706" y="3774333"/>
              <a:ext cx="10700426" cy="856034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01CE10-7057-4592-9445-CD840DEF1A4D}"/>
                </a:ext>
              </a:extLst>
            </p:cNvPr>
            <p:cNvSpPr/>
            <p:nvPr/>
          </p:nvSpPr>
          <p:spPr>
            <a:xfrm>
              <a:off x="3350074" y="7409219"/>
              <a:ext cx="11046862" cy="515891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22275A-B95A-48A6-97F8-C24163D627E1}"/>
                </a:ext>
              </a:extLst>
            </p:cNvPr>
            <p:cNvSpPr/>
            <p:nvPr/>
          </p:nvSpPr>
          <p:spPr>
            <a:xfrm>
              <a:off x="3438628" y="8751704"/>
              <a:ext cx="10939722" cy="396637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4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2B4610E-48C3-400C-AB72-A1011734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45"/>
          <a:stretch/>
        </p:blipFill>
        <p:spPr>
          <a:xfrm>
            <a:off x="11698498" y="2354662"/>
            <a:ext cx="6033724" cy="379548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495A463-98D9-46C7-B1FA-2C436CB7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443" y="2168599"/>
            <a:ext cx="9683727" cy="747590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2DB6E5-0B9E-455A-AB67-FC36ECEB2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 rot="515978">
            <a:off x="16112323" y="8683726"/>
            <a:ext cx="2156285" cy="128484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LeftFacing">
              <a:rot lat="623785" lon="2400000" rev="21386789"/>
            </a:camera>
            <a:lightRig rig="threePt" dir="t"/>
          </a:scene3d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39E712-7F94-422E-9ECB-DDEC5792CD31}"/>
              </a:ext>
            </a:extLst>
          </p:cNvPr>
          <p:cNvSpPr/>
          <p:nvPr/>
        </p:nvSpPr>
        <p:spPr>
          <a:xfrm>
            <a:off x="6093901" y="9083234"/>
            <a:ext cx="8532348" cy="3144991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5D9F6C6-B7E2-4AC2-AFF3-BC052BF55C59}"/>
              </a:ext>
            </a:extLst>
          </p:cNvPr>
          <p:cNvSpPr/>
          <p:nvPr/>
        </p:nvSpPr>
        <p:spPr>
          <a:xfrm>
            <a:off x="6558299" y="9748798"/>
            <a:ext cx="8093558" cy="2504458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rgbClr val="FDFFDA">
                <a:alpha val="6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DDC47D6F-C17A-4E0F-965D-1EF0795E9028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EFD5-923A-493E-9656-2DFB89C47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354" y="2361644"/>
            <a:ext cx="10013908" cy="7815940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600000" lon="19800000" rev="0"/>
            </a:camera>
            <a:lightRig rig="threePt" dir="t"/>
          </a:scene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0B446FA-068C-4F71-AEF1-303CD02B5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9077" y="7635306"/>
            <a:ext cx="1228859" cy="2329629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ABE8E-154A-4522-865C-668192801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9726" y="2261121"/>
            <a:ext cx="6412454" cy="4128121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623785" lon="600000" rev="21386789"/>
            </a:camera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93EE43F-98D3-4584-B6AA-30E196BB5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8"/>
          <a:stretch/>
        </p:blipFill>
        <p:spPr>
          <a:xfrm>
            <a:off x="16334189" y="5800516"/>
            <a:ext cx="1313511" cy="1747017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50800" dist="38100" dir="2700000" algn="tl" rotWithShape="0">
              <a:srgbClr val="FDFFDA">
                <a:alpha val="40000"/>
              </a:srgbClr>
            </a:outerShdw>
          </a:effectLst>
          <a:scene3d>
            <a:camera prst="perspectiveHeroicExtremeLeftFacing" fov="2400000"/>
            <a:lightRig rig="threePt" dir="t"/>
          </a:scene3d>
        </p:spPr>
      </p:pic>
      <p:sp>
        <p:nvSpPr>
          <p:cNvPr id="219" name="Subtitle 2">
            <a:extLst>
              <a:ext uri="{FF2B5EF4-FFF2-40B4-BE49-F238E27FC236}">
                <a16:creationId xmlns:a16="http://schemas.microsoft.com/office/drawing/2014/main" id="{4B78A1EB-7C84-4C12-8D73-5398E2A97415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6F5BC4A-32D2-4DD0-952C-12634CE4A83D}"/>
              </a:ext>
            </a:extLst>
          </p:cNvPr>
          <p:cNvSpPr txBox="1"/>
          <p:nvPr/>
        </p:nvSpPr>
        <p:spPr>
          <a:xfrm>
            <a:off x="11546544" y="2484006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0A4FCAF-513F-4131-A4E8-18A7E894DC51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96A9522-CC42-4457-95C2-BA6DE5E168DC}"/>
              </a:ext>
            </a:extLst>
          </p:cNvPr>
          <p:cNvSpPr/>
          <p:nvPr/>
        </p:nvSpPr>
        <p:spPr>
          <a:xfrm>
            <a:off x="15248602" y="10785211"/>
            <a:ext cx="1537787" cy="811045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C64C44-3F50-46AD-A330-246C4A07906B}"/>
              </a:ext>
            </a:extLst>
          </p:cNvPr>
          <p:cNvGrpSpPr/>
          <p:nvPr/>
        </p:nvGrpSpPr>
        <p:grpSpPr>
          <a:xfrm>
            <a:off x="13837316" y="10892240"/>
            <a:ext cx="709263" cy="759650"/>
            <a:chOff x="5237474" y="5859718"/>
            <a:chExt cx="1212881" cy="1299045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490059-4F55-491C-B81E-39C93B6CEB05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2D2120-ADA4-457E-B50B-3CC244641FF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7F5CFEC-CAA2-4778-8F35-487E9A3ABB1E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70B005-799C-42BF-B06C-758F2BF0A160}"/>
              </a:ext>
            </a:extLst>
          </p:cNvPr>
          <p:cNvGrpSpPr/>
          <p:nvPr/>
        </p:nvGrpSpPr>
        <p:grpSpPr>
          <a:xfrm>
            <a:off x="13548248" y="10811305"/>
            <a:ext cx="1289785" cy="690699"/>
            <a:chOff x="4743151" y="5721315"/>
            <a:chExt cx="2205608" cy="1181135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4F17F1-C1EB-43B8-8EB5-BF3535922ECE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3850F6-D750-406A-A8AA-91D247E17C4F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385F19-FB99-4925-8B34-1B81169F9B44}"/>
              </a:ext>
            </a:extLst>
          </p:cNvPr>
          <p:cNvGrpSpPr/>
          <p:nvPr/>
        </p:nvGrpSpPr>
        <p:grpSpPr>
          <a:xfrm>
            <a:off x="12845126" y="10371371"/>
            <a:ext cx="4227084" cy="2609603"/>
            <a:chOff x="3540772" y="4969002"/>
            <a:chExt cx="7228560" cy="446257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C3C2AC-1F85-4369-9C29-E6132CC0B697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BCA9BB9-DB47-460F-8910-5377F8CA3800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D14FA79-87BA-4143-B3F9-76F7CAE88581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C1DE1-7100-49E1-804B-2C31C9265B77}"/>
              </a:ext>
            </a:extLst>
          </p:cNvPr>
          <p:cNvGrpSpPr/>
          <p:nvPr/>
        </p:nvGrpSpPr>
        <p:grpSpPr>
          <a:xfrm>
            <a:off x="13865635" y="11260373"/>
            <a:ext cx="2466555" cy="1411755"/>
            <a:chOff x="5285901" y="6489247"/>
            <a:chExt cx="4217953" cy="24141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921772-AB8A-44CE-9698-4854DFB9FC68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FD4256-A198-4E0D-A513-C944F23FFB9B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31ADE0-469F-4D6D-ABB1-449B1767C1D5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2E8B77-1A21-45CC-809B-495172D1FB04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DA0AC1-7483-4AC7-86B7-64A646E44BBE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745A98-BE40-4AB6-8AA8-FDA62165C1E7}"/>
              </a:ext>
            </a:extLst>
          </p:cNvPr>
          <p:cNvGrpSpPr/>
          <p:nvPr/>
        </p:nvGrpSpPr>
        <p:grpSpPr>
          <a:xfrm>
            <a:off x="13126601" y="10339105"/>
            <a:ext cx="2167539" cy="1651541"/>
            <a:chOff x="4022110" y="4913826"/>
            <a:chExt cx="3706617" cy="282423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A1D36BC-8DB0-48E8-8F1C-FAF168961CE1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82B3D32-2F96-4799-814C-59CE24FBD954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B86E2F-DC7B-4131-84A7-70C8C7A7DFB4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17067D-88D1-42C0-BE93-F6AEB1AD71F1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E2B08CB-7427-4551-A534-AFFC7F32FD35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7CF3D8-4214-4AB6-BDC3-E2D7CB95F3AB}"/>
              </a:ext>
            </a:extLst>
          </p:cNvPr>
          <p:cNvGrpSpPr/>
          <p:nvPr/>
        </p:nvGrpSpPr>
        <p:grpSpPr>
          <a:xfrm>
            <a:off x="14027661" y="10974313"/>
            <a:ext cx="3265136" cy="2038927"/>
            <a:chOff x="5562975" y="6000067"/>
            <a:chExt cx="5583573" cy="348668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73692A-F60F-4948-9D9E-9641CB32F255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0964C73-C95C-422C-8EDD-444802027FC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15349774-B186-438B-8A72-239419C936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87"/>
          <a:stretch/>
        </p:blipFill>
        <p:spPr>
          <a:xfrm>
            <a:off x="15229539" y="12805711"/>
            <a:ext cx="1054929" cy="159881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EDEE922-4E2E-4DF7-B593-5FDE4ECDD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7" b="9580"/>
          <a:stretch/>
        </p:blipFill>
        <p:spPr>
          <a:xfrm>
            <a:off x="17982853" y="11724785"/>
            <a:ext cx="1054929" cy="628593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448F49F-BD84-445A-B125-8B2F2E2B0F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60" name="Subtitle 2">
            <a:extLst>
              <a:ext uri="{FF2B5EF4-FFF2-40B4-BE49-F238E27FC236}">
                <a16:creationId xmlns:a16="http://schemas.microsoft.com/office/drawing/2014/main" id="{EF670AC0-E351-4386-A213-33CF062D0AE9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13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  <p:bldP spid="220" grpId="0"/>
      <p:bldP spid="6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D370BE4-1CFE-483B-8EB7-1E236C8361E0}"/>
              </a:ext>
            </a:extLst>
          </p:cNvPr>
          <p:cNvGrpSpPr/>
          <p:nvPr/>
        </p:nvGrpSpPr>
        <p:grpSpPr>
          <a:xfrm>
            <a:off x="4221804" y="4139903"/>
            <a:ext cx="11451495" cy="5563894"/>
            <a:chOff x="-20201025" y="-7254465"/>
            <a:chExt cx="44917987" cy="21824130"/>
          </a:xfrm>
        </p:grpSpPr>
        <p:pic>
          <p:nvPicPr>
            <p:cNvPr id="17" name="Picture 29">
              <a:extLst>
                <a:ext uri="{FF2B5EF4-FFF2-40B4-BE49-F238E27FC236}">
                  <a16:creationId xmlns:a16="http://schemas.microsoft.com/office/drawing/2014/main" id="{6B862113-B198-4203-920E-28797F812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0201025" y="-1377068"/>
              <a:ext cx="40345211" cy="1594673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8" name="Picture 30">
              <a:extLst>
                <a:ext uri="{FF2B5EF4-FFF2-40B4-BE49-F238E27FC236}">
                  <a16:creationId xmlns:a16="http://schemas.microsoft.com/office/drawing/2014/main" id="{40891C8E-F2EB-4064-8BBD-8EBA2C7A7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9146" t="13498" r="24568" b="40983"/>
            <a:stretch>
              <a:fillRect/>
            </a:stretch>
          </p:blipFill>
          <p:spPr>
            <a:xfrm>
              <a:off x="1419770" y="-7254465"/>
              <a:ext cx="23297192" cy="15946733"/>
            </a:xfrm>
            <a:prstGeom prst="rect">
              <a:avLst/>
            </a:prstGeom>
            <a:noFill/>
            <a:ln w="63495" cap="flat">
              <a:solidFill>
                <a:srgbClr val="000000"/>
              </a:solidFill>
              <a:prstDash val="solid"/>
              <a:miter/>
            </a:ln>
            <a:effectLst>
              <a:outerShdw dist="177795" dir="2700000" algn="tl">
                <a:srgbClr val="000000">
                  <a:alpha val="40000"/>
                </a:srgbClr>
              </a:outerShdw>
            </a:effectLst>
          </p:spPr>
        </p:pic>
        <p:cxnSp>
          <p:nvCxnSpPr>
            <p:cNvPr id="19" name="Straight Connector 32">
              <a:extLst>
                <a:ext uri="{FF2B5EF4-FFF2-40B4-BE49-F238E27FC236}">
                  <a16:creationId xmlns:a16="http://schemas.microsoft.com/office/drawing/2014/main" id="{E6D09E3D-754C-402E-A25E-FA92F92B4BA8}"/>
                </a:ext>
              </a:extLst>
            </p:cNvPr>
            <p:cNvCxnSpPr/>
            <p:nvPr/>
          </p:nvCxnSpPr>
          <p:spPr>
            <a:xfrm flipH="1">
              <a:off x="-846853" y="-7224482"/>
              <a:ext cx="2106027" cy="8214713"/>
            </a:xfrm>
            <a:prstGeom prst="straightConnector1">
              <a:avLst/>
            </a:prstGeom>
            <a:noFill/>
            <a:ln w="104771" cap="flat">
              <a:solidFill>
                <a:srgbClr val="7F7F7F"/>
              </a:solidFill>
              <a:custDash>
                <a:ds d="100000" sp="100000"/>
              </a:custDash>
              <a:miter/>
            </a:ln>
          </p:spPr>
        </p:cxnSp>
        <p:grpSp>
          <p:nvGrpSpPr>
            <p:cNvPr id="20" name="Group 41">
              <a:extLst>
                <a:ext uri="{FF2B5EF4-FFF2-40B4-BE49-F238E27FC236}">
                  <a16:creationId xmlns:a16="http://schemas.microsoft.com/office/drawing/2014/main" id="{D5B13B1D-2D9A-4F27-9F98-B5FA439E95E1}"/>
                </a:ext>
              </a:extLst>
            </p:cNvPr>
            <p:cNvGrpSpPr/>
            <p:nvPr/>
          </p:nvGrpSpPr>
          <p:grpSpPr>
            <a:xfrm>
              <a:off x="-846853" y="990231"/>
              <a:ext cx="2254489" cy="6896469"/>
              <a:chOff x="-846853" y="990231"/>
              <a:chExt cx="2254489" cy="6896469"/>
            </a:xfrm>
          </p:grpSpPr>
          <p:cxnSp>
            <p:nvCxnSpPr>
              <p:cNvPr id="21" name="Straight Connector 36">
                <a:extLst>
                  <a:ext uri="{FF2B5EF4-FFF2-40B4-BE49-F238E27FC236}">
                    <a16:creationId xmlns:a16="http://schemas.microsoft.com/office/drawing/2014/main" id="{50D0C2DE-3958-46D1-99B9-3971577B4D7A}"/>
                  </a:ext>
                </a:extLst>
              </p:cNvPr>
              <p:cNvCxnSpPr/>
              <p:nvPr/>
            </p:nvCxnSpPr>
            <p:spPr>
              <a:xfrm>
                <a:off x="-846853" y="990231"/>
                <a:ext cx="0" cy="6896469"/>
              </a:xfrm>
              <a:prstGeom prst="straightConnector1">
                <a:avLst/>
              </a:prstGeom>
              <a:noFill/>
              <a:ln w="104771" cap="flat">
                <a:solidFill>
                  <a:srgbClr val="767171"/>
                </a:solidFill>
                <a:custDash>
                  <a:ds d="100000" sp="100000"/>
                </a:custDash>
                <a:miter/>
              </a:ln>
            </p:spPr>
          </p:cxnSp>
          <p:cxnSp>
            <p:nvCxnSpPr>
              <p:cNvPr id="22" name="Straight Connector 38">
                <a:extLst>
                  <a:ext uri="{FF2B5EF4-FFF2-40B4-BE49-F238E27FC236}">
                    <a16:creationId xmlns:a16="http://schemas.microsoft.com/office/drawing/2014/main" id="{FB69F0E1-D76F-4EAA-8694-5862408A0C64}"/>
                  </a:ext>
                </a:extLst>
              </p:cNvPr>
              <p:cNvCxnSpPr/>
              <p:nvPr/>
            </p:nvCxnSpPr>
            <p:spPr>
              <a:xfrm flipH="1">
                <a:off x="-846853" y="7863126"/>
                <a:ext cx="2254489" cy="0"/>
              </a:xfrm>
              <a:prstGeom prst="straightConnector1">
                <a:avLst/>
              </a:prstGeom>
              <a:noFill/>
              <a:ln w="104771" cap="flat">
                <a:solidFill>
                  <a:srgbClr val="767171"/>
                </a:solidFill>
                <a:custDash>
                  <a:ds d="100000" sp="100000"/>
                </a:custDash>
                <a:miter/>
              </a:ln>
            </p:spPr>
          </p:cxnSp>
          <p:cxnSp>
            <p:nvCxnSpPr>
              <p:cNvPr id="23" name="Straight Connector 40">
                <a:extLst>
                  <a:ext uri="{FF2B5EF4-FFF2-40B4-BE49-F238E27FC236}">
                    <a16:creationId xmlns:a16="http://schemas.microsoft.com/office/drawing/2014/main" id="{14D7AE4C-8918-44AA-9579-A47575C668B9}"/>
                  </a:ext>
                </a:extLst>
              </p:cNvPr>
              <p:cNvCxnSpPr/>
              <p:nvPr/>
            </p:nvCxnSpPr>
            <p:spPr>
              <a:xfrm flipH="1">
                <a:off x="-846853" y="990231"/>
                <a:ext cx="2254489" cy="0"/>
              </a:xfrm>
              <a:prstGeom prst="straightConnector1">
                <a:avLst/>
              </a:prstGeom>
              <a:noFill/>
              <a:ln w="104771" cap="flat">
                <a:solidFill>
                  <a:srgbClr val="767171"/>
                </a:solidFill>
                <a:custDash>
                  <a:ds d="100000" sp="100000"/>
                </a:custDash>
                <a:miter/>
              </a:ln>
            </p:spPr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57E6E5-F03B-4D76-B252-F472E96B833E}"/>
              </a:ext>
            </a:extLst>
          </p:cNvPr>
          <p:cNvSpPr txBox="1"/>
          <p:nvPr/>
        </p:nvSpPr>
        <p:spPr>
          <a:xfrm>
            <a:off x="10790339" y="4477981"/>
            <a:ext cx="37156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b="0" i="0" u="none" strike="noStrike" baseline="0" dirty="0">
                <a:effectLst>
                  <a:glow rad="685800">
                    <a:srgbClr val="FDFFDA">
                      <a:alpha val="43000"/>
                    </a:srgbClr>
                  </a:glow>
                </a:effectLst>
                <a:latin typeface="CIDFont+F3"/>
              </a:rPr>
              <a:t>A matrix heat chart</a:t>
            </a:r>
            <a:endParaRPr lang="en-US" sz="4800" dirty="0">
              <a:effectLst>
                <a:glow rad="685800">
                  <a:srgbClr val="FDFFDA">
                    <a:alpha val="43000"/>
                  </a:srgbClr>
                </a:glow>
              </a:effectLst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3F0C08-4AD6-4455-ACC1-2EEB33FFC274}"/>
              </a:ext>
            </a:extLst>
          </p:cNvPr>
          <p:cNvSpPr txBox="1"/>
          <p:nvPr/>
        </p:nvSpPr>
        <p:spPr>
          <a:xfrm>
            <a:off x="3843159" y="2942631"/>
            <a:ext cx="12613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rPr>
              <a:t>Weighted adjacency matrix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389703-4DAB-48F0-ACA5-1C394470EEB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Complexity &amp; Topology</a:t>
            </a:r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0E4EA-F05D-47ED-96CA-BE947F71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B0FC063-0171-43FA-B445-D2A030FEC72F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84E45-23A0-4560-A76A-19B08678304F}"/>
              </a:ext>
            </a:extLst>
          </p:cNvPr>
          <p:cNvSpPr txBox="1"/>
          <p:nvPr/>
        </p:nvSpPr>
        <p:spPr>
          <a:xfrm>
            <a:off x="4423933" y="9977739"/>
            <a:ext cx="1145149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Customization of views according to the "distance" between artefacts </a:t>
            </a:r>
          </a:p>
          <a:p>
            <a:pPr marL="1028700" marR="0" lvl="1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Socio-technical traceability language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Confidence / Intensity valuation</a:t>
            </a:r>
          </a:p>
          <a:p>
            <a:pPr marL="1485900" marR="0" lvl="2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65283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0F3615-6508-4F68-9FFE-8E7B1292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628" y="3758682"/>
            <a:ext cx="4718891" cy="4287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402906-BD59-423E-BFFB-468CB82B5D9B}"/>
              </a:ext>
            </a:extLst>
          </p:cNvPr>
          <p:cNvGrpSpPr/>
          <p:nvPr/>
        </p:nvGrpSpPr>
        <p:grpSpPr>
          <a:xfrm>
            <a:off x="12380695" y="9434632"/>
            <a:ext cx="2960756" cy="3242605"/>
            <a:chOff x="3121876" y="3619520"/>
            <a:chExt cx="4590238" cy="5161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21010F-D44C-4EB7-A119-BFB07467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8914" y="4876745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BD247-087C-4FE6-8B0C-8D1BB02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816" y="6178070"/>
              <a:ext cx="2743200" cy="26026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C1C4F8-56E0-491B-B6CC-A8C376973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1876" y="4876745"/>
              <a:ext cx="2334154" cy="2181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D8384A-64B6-4EF1-9100-FA649FA9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674" y="3619520"/>
              <a:ext cx="2075389" cy="1969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F9EA5-E2BD-4430-8C45-83F3F9811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146" y="3778491"/>
            <a:ext cx="4442806" cy="4267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922E6C-352E-40BB-97CD-42251A0CF4E8}"/>
              </a:ext>
            </a:extLst>
          </p:cNvPr>
          <p:cNvGrpSpPr/>
          <p:nvPr/>
        </p:nvGrpSpPr>
        <p:grpSpPr>
          <a:xfrm>
            <a:off x="5384746" y="9434633"/>
            <a:ext cx="3363606" cy="3242605"/>
            <a:chOff x="10821917" y="3474990"/>
            <a:chExt cx="5741598" cy="553505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1E53362-7E4A-4BCA-B0C4-F8EAFEBAB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919"/>
            <a:stretch/>
          </p:blipFill>
          <p:spPr>
            <a:xfrm>
              <a:off x="10821917" y="5710695"/>
              <a:ext cx="3318696" cy="26669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615FA9-909A-4AE0-B4CE-5917A667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262" r="47970" b="16931"/>
            <a:stretch/>
          </p:blipFill>
          <p:spPr>
            <a:xfrm>
              <a:off x="11430980" y="3570408"/>
              <a:ext cx="1699589" cy="235616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13DF06-BC3B-49F9-8C86-E401BCEC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2375" r="21479"/>
            <a:stretch/>
          </p:blipFill>
          <p:spPr>
            <a:xfrm>
              <a:off x="11776180" y="7810403"/>
              <a:ext cx="2524017" cy="1199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ABFD43-4684-485A-889A-D8F28A4CE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074" r="13402" b="4504"/>
            <a:stretch/>
          </p:blipFill>
          <p:spPr>
            <a:xfrm>
              <a:off x="12250440" y="5093870"/>
              <a:ext cx="2662000" cy="25303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04E184-96EF-41A8-8E73-90B6DA4FA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15" t="17264" b="9734"/>
            <a:stretch/>
          </p:blipFill>
          <p:spPr>
            <a:xfrm>
              <a:off x="14300197" y="5915393"/>
              <a:ext cx="2263318" cy="23719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8DE41BC-F486-47E6-B445-02431A4A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0666" b="45537"/>
            <a:stretch/>
          </p:blipFill>
          <p:spPr>
            <a:xfrm>
              <a:off x="13341818" y="3474990"/>
              <a:ext cx="2263319" cy="2082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EF753B8-4B65-4371-9033-F1E0EC51EE6D}"/>
              </a:ext>
            </a:extLst>
          </p:cNvPr>
          <p:cNvSpPr txBox="1">
            <a:spLocks/>
          </p:cNvSpPr>
          <p:nvPr/>
        </p:nvSpPr>
        <p:spPr>
          <a:xfrm>
            <a:off x="4845146" y="2709715"/>
            <a:ext cx="4442807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92D425-DD01-431E-BDAA-09287C544393}"/>
              </a:ext>
            </a:extLst>
          </p:cNvPr>
          <p:cNvSpPr txBox="1">
            <a:spLocks/>
          </p:cNvSpPr>
          <p:nvPr/>
        </p:nvSpPr>
        <p:spPr>
          <a:xfrm>
            <a:off x="11501627" y="2709715"/>
            <a:ext cx="4718892" cy="8402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2EF98B-2EAF-4C87-8453-48D27E9C4C6D}"/>
              </a:ext>
            </a:extLst>
          </p:cNvPr>
          <p:cNvSpPr txBox="1">
            <a:spLocks/>
          </p:cNvSpPr>
          <p:nvPr/>
        </p:nvSpPr>
        <p:spPr>
          <a:xfrm>
            <a:off x="3638724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Intensity Clusters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B929E6-BBE6-474C-A181-A2D8B77DE743}"/>
              </a:ext>
            </a:extLst>
          </p:cNvPr>
          <p:cNvSpPr txBox="1">
            <a:spLocks/>
          </p:cNvSpPr>
          <p:nvPr/>
        </p:nvSpPr>
        <p:spPr>
          <a:xfrm>
            <a:off x="10433248" y="8380429"/>
            <a:ext cx="6855650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Hierarchical Trees</a:t>
            </a:r>
          </a:p>
        </p:txBody>
      </p:sp>
    </p:spTree>
    <p:extLst>
      <p:ext uri="{BB962C8B-B14F-4D97-AF65-F5344CB8AC3E}">
        <p14:creationId xmlns:p14="http://schemas.microsoft.com/office/powerpoint/2010/main" val="2213390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90F342D1-8E57-4B7C-852D-77CC7F0C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44" y="2311122"/>
            <a:ext cx="17682985" cy="7928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</a:ln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C6A8E5C-2501-444B-8386-EA5EABAC7838}"/>
              </a:ext>
            </a:extLst>
          </p:cNvPr>
          <p:cNvSpPr/>
          <p:nvPr/>
        </p:nvSpPr>
        <p:spPr>
          <a:xfrm>
            <a:off x="15878108" y="297238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7047208-71F4-4198-BF8A-0D9179082CD4}"/>
              </a:ext>
            </a:extLst>
          </p:cNvPr>
          <p:cNvSpPr/>
          <p:nvPr/>
        </p:nvSpPr>
        <p:spPr>
          <a:xfrm>
            <a:off x="4402778" y="3726238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2047189-73C4-4CAD-8B20-2616D44FFD6B}"/>
              </a:ext>
            </a:extLst>
          </p:cNvPr>
          <p:cNvSpPr/>
          <p:nvPr/>
        </p:nvSpPr>
        <p:spPr>
          <a:xfrm>
            <a:off x="4402778" y="298634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692350B1-3987-4986-84CC-2F50277AF443}"/>
              </a:ext>
            </a:extLst>
          </p:cNvPr>
          <p:cNvSpPr/>
          <p:nvPr/>
        </p:nvSpPr>
        <p:spPr>
          <a:xfrm>
            <a:off x="4402778" y="4563853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15F12A5-DB06-44AC-AD77-B527039753FC}"/>
              </a:ext>
            </a:extLst>
          </p:cNvPr>
          <p:cNvSpPr/>
          <p:nvPr/>
        </p:nvSpPr>
        <p:spPr>
          <a:xfrm>
            <a:off x="4402778" y="8039958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E70EBA9E-2276-4C3E-B88E-64D276CAFE5C}"/>
              </a:ext>
            </a:extLst>
          </p:cNvPr>
          <p:cNvSpPr/>
          <p:nvPr/>
        </p:nvSpPr>
        <p:spPr>
          <a:xfrm>
            <a:off x="18921445" y="2986344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2a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7D93B6AB-65F7-42C4-9015-70AF33C478EA}"/>
              </a:ext>
            </a:extLst>
          </p:cNvPr>
          <p:cNvSpPr/>
          <p:nvPr/>
        </p:nvSpPr>
        <p:spPr>
          <a:xfrm>
            <a:off x="18921445" y="6448487"/>
            <a:ext cx="617956" cy="617956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s-ES" sz="2400" dirty="0"/>
              <a:t>2</a:t>
            </a:r>
            <a:r>
              <a:rPr lang="en-US" sz="2400" dirty="0"/>
              <a:t>b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A5DA20D8-766E-4A7F-A214-3958426F6C55}"/>
              </a:ext>
            </a:extLst>
          </p:cNvPr>
          <p:cNvSpPr/>
          <p:nvPr/>
        </p:nvSpPr>
        <p:spPr>
          <a:xfrm>
            <a:off x="3200436" y="10556857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316C3967-6DA9-45EF-BC4B-410D28E3B16A}"/>
              </a:ext>
            </a:extLst>
          </p:cNvPr>
          <p:cNvSpPr/>
          <p:nvPr/>
        </p:nvSpPr>
        <p:spPr>
          <a:xfrm>
            <a:off x="11193161" y="10556857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D9E67F-1386-4F66-9245-73F40AEC4119}"/>
              </a:ext>
            </a:extLst>
          </p:cNvPr>
          <p:cNvSpPr/>
          <p:nvPr/>
        </p:nvSpPr>
        <p:spPr>
          <a:xfrm>
            <a:off x="3200436" y="12128859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5810D016-25EF-486D-8306-AA155FC6E515}"/>
              </a:ext>
            </a:extLst>
          </p:cNvPr>
          <p:cNvSpPr/>
          <p:nvPr/>
        </p:nvSpPr>
        <p:spPr>
          <a:xfrm>
            <a:off x="11193161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6F3C6A80-BA50-4406-A182-9BBEC8F652DA}"/>
              </a:ext>
            </a:extLst>
          </p:cNvPr>
          <p:cNvSpPr/>
          <p:nvPr/>
        </p:nvSpPr>
        <p:spPr>
          <a:xfrm>
            <a:off x="11193161" y="12128859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3E71199C-BE25-41D4-8B88-81E4016F9A6A}"/>
              </a:ext>
            </a:extLst>
          </p:cNvPr>
          <p:cNvSpPr/>
          <p:nvPr/>
        </p:nvSpPr>
        <p:spPr>
          <a:xfrm>
            <a:off x="2743661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2a</a:t>
            </a: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BCD66856-4F8F-4FF0-A417-072DC5362F0F}"/>
              </a:ext>
            </a:extLst>
          </p:cNvPr>
          <p:cNvSpPr/>
          <p:nvPr/>
        </p:nvSpPr>
        <p:spPr>
          <a:xfrm>
            <a:off x="3227969" y="11357243"/>
            <a:ext cx="645744" cy="645744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s-ES" sz="2400" dirty="0"/>
              <a:t>2</a:t>
            </a:r>
            <a:r>
              <a:rPr lang="en-US" sz="2400" dirty="0"/>
              <a:t>b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FE5F067-B894-46B0-B0BC-30AC9F06D3F3}"/>
              </a:ext>
            </a:extLst>
          </p:cNvPr>
          <p:cNvSpPr txBox="1">
            <a:spLocks/>
          </p:cNvSpPr>
          <p:nvPr/>
        </p:nvSpPr>
        <p:spPr>
          <a:xfrm>
            <a:off x="3953902" y="10518187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Graphical canvas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236D460-147F-4BE9-AA5B-7B1279659225}"/>
              </a:ext>
            </a:extLst>
          </p:cNvPr>
          <p:cNvSpPr txBox="1">
            <a:spLocks/>
          </p:cNvSpPr>
          <p:nvPr/>
        </p:nvSpPr>
        <p:spPr>
          <a:xfrm>
            <a:off x="3953902" y="11318573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Interactive legends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C224DF5-D08B-4BDF-9575-BCA644D1DAA5}"/>
              </a:ext>
            </a:extLst>
          </p:cNvPr>
          <p:cNvSpPr txBox="1">
            <a:spLocks/>
          </p:cNvSpPr>
          <p:nvPr/>
        </p:nvSpPr>
        <p:spPr>
          <a:xfrm>
            <a:off x="3953902" y="12090189"/>
            <a:ext cx="5382604" cy="7571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Search bar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611CA39-CBEC-4EAE-BDCB-D2810D36908F}"/>
              </a:ext>
            </a:extLst>
          </p:cNvPr>
          <p:cNvSpPr txBox="1">
            <a:spLocks/>
          </p:cNvSpPr>
          <p:nvPr/>
        </p:nvSpPr>
        <p:spPr>
          <a:xfrm>
            <a:off x="12061335" y="10484140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Thresholds sliders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691ABFD-D87B-4F30-980B-C662D39F57F6}"/>
              </a:ext>
            </a:extLst>
          </p:cNvPr>
          <p:cNvSpPr txBox="1">
            <a:spLocks/>
          </p:cNvSpPr>
          <p:nvPr/>
        </p:nvSpPr>
        <p:spPr>
          <a:xfrm>
            <a:off x="12061335" y="11284526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Clustering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9A5619E-9C01-4BCB-9C1F-227395FC5B48}"/>
              </a:ext>
            </a:extLst>
          </p:cNvPr>
          <p:cNvSpPr txBox="1">
            <a:spLocks/>
          </p:cNvSpPr>
          <p:nvPr/>
        </p:nvSpPr>
        <p:spPr>
          <a:xfrm>
            <a:off x="12061335" y="12056142"/>
            <a:ext cx="7163936" cy="79117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D3 force control board</a:t>
            </a:r>
          </a:p>
        </p:txBody>
      </p:sp>
    </p:spTree>
    <p:extLst>
      <p:ext uri="{BB962C8B-B14F-4D97-AF65-F5344CB8AC3E}">
        <p14:creationId xmlns:p14="http://schemas.microsoft.com/office/powerpoint/2010/main" val="818757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1FAD8B7-0E2B-4253-AAAD-59FED579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B583B1A-D6E2-4EF6-94F2-60DA2D817A32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90F342D1-8E57-4B7C-852D-77CC7F0C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44" y="3259762"/>
            <a:ext cx="17682985" cy="79283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cap="flat">
            <a:noFill/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7FE5F067-B894-46B0-B0BC-30AC9F06D3F3}"/>
              </a:ext>
            </a:extLst>
          </p:cNvPr>
          <p:cNvSpPr txBox="1">
            <a:spLocks/>
          </p:cNvSpPr>
          <p:nvPr/>
        </p:nvSpPr>
        <p:spPr>
          <a:xfrm>
            <a:off x="8442938" y="4334240"/>
            <a:ext cx="5382604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effectLst>
                  <a:glow rad="228600">
                    <a:srgbClr val="FDFFDA">
                      <a:alpha val="93000"/>
                    </a:srgbClr>
                  </a:glow>
                </a:effectLst>
              </a:rPr>
              <a:t>Graphical canvas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236D460-147F-4BE9-AA5B-7B1279659225}"/>
              </a:ext>
            </a:extLst>
          </p:cNvPr>
          <p:cNvSpPr txBox="1">
            <a:spLocks/>
          </p:cNvSpPr>
          <p:nvPr/>
        </p:nvSpPr>
        <p:spPr>
          <a:xfrm>
            <a:off x="14916759" y="8401658"/>
            <a:ext cx="5382604" cy="701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Interactive legends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C224DF5-D08B-4BDF-9575-BCA644D1DAA5}"/>
              </a:ext>
            </a:extLst>
          </p:cNvPr>
          <p:cNvSpPr txBox="1">
            <a:spLocks/>
          </p:cNvSpPr>
          <p:nvPr/>
        </p:nvSpPr>
        <p:spPr>
          <a:xfrm>
            <a:off x="2324403" y="4058928"/>
            <a:ext cx="5382604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Search bar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1611CA39-CBEC-4EAE-BDCB-D2810D36908F}"/>
              </a:ext>
            </a:extLst>
          </p:cNvPr>
          <p:cNvSpPr txBox="1">
            <a:spLocks/>
          </p:cNvSpPr>
          <p:nvPr/>
        </p:nvSpPr>
        <p:spPr>
          <a:xfrm>
            <a:off x="2324403" y="4890342"/>
            <a:ext cx="7163936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Thresholds sliders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691ABFD-D87B-4F30-980B-C662D39F57F6}"/>
              </a:ext>
            </a:extLst>
          </p:cNvPr>
          <p:cNvSpPr txBox="1">
            <a:spLocks/>
          </p:cNvSpPr>
          <p:nvPr/>
        </p:nvSpPr>
        <p:spPr>
          <a:xfrm>
            <a:off x="2324403" y="5706577"/>
            <a:ext cx="7163936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Clustering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9A5619E-9C01-4BCB-9C1F-227395FC5B48}"/>
              </a:ext>
            </a:extLst>
          </p:cNvPr>
          <p:cNvSpPr txBox="1">
            <a:spLocks/>
          </p:cNvSpPr>
          <p:nvPr/>
        </p:nvSpPr>
        <p:spPr>
          <a:xfrm>
            <a:off x="2324403" y="9108117"/>
            <a:ext cx="7163936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D3 force control board</a:t>
            </a:r>
          </a:p>
        </p:txBody>
      </p:sp>
    </p:spTree>
    <p:extLst>
      <p:ext uri="{BB962C8B-B14F-4D97-AF65-F5344CB8AC3E}">
        <p14:creationId xmlns:p14="http://schemas.microsoft.com/office/powerpoint/2010/main" val="1964502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877064-579F-4090-9895-FB760792B1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9742" y="1111154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F2D9DB-2A04-4E1A-B4CC-B16B89B48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15884E08-097A-4D5D-99E2-A5D8F3B63853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491E1D7-568A-48BC-8E3D-FF7B9FE04B9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42793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DCF36C-0995-4ED0-9EC5-A0C3D04F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CD90C4D-C9DB-4878-A288-476C6F75E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600AF6-7669-4ACF-9FF7-485D8A0D2D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DD1303-BA34-4D1E-B1B4-D4C1D4201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0A9B0D1-4B2C-40E4-9F81-BA1C676E326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75A8BF8-129B-41F6-9407-92168DEBD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363" y="11519381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7D2406B4-FDB9-4C03-B9A6-DF1F9DC2A16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0DC0609-F5A0-4D0B-8842-EA3F9513144A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5812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48040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BFEDA38-7147-4E44-9F02-9103570D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0E0DF83-BA51-40D5-9858-F8BBDE0546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99DE9B1-52B9-4A23-8B62-8F0A2C3548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6FBE21-4613-46A4-85C9-DDBC6F62E7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A4DD86E7-B238-41A5-8A9E-ACC4CFA274C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327E962-CCFC-4211-B56B-1A507BF3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1C325DE7-B0E6-4ED8-989B-5DC05B40A5DA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8F26B5C-ECC1-49EB-A2BA-489C791D01F3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36641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D5E8DAD-2F29-416B-83DD-EC3F998C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9B4D93-A4A5-48C9-AA49-4A0F85B9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A4E1C9-6187-424A-BC1E-76940D4C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C1B1E6-D181-494F-95A1-2ABF5AFD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621865C-D343-417B-90DC-84618995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8B71F0F0-5355-4AB5-B104-98DE8459D4F0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7A359C0-6099-4055-9CE3-7EDCBD012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0B3BA14-26C1-484F-A907-59CBE627B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1485C-2B4D-4869-91B6-6C696F739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1DC741A-3469-4D70-8B32-403442683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5B05F4-2B15-4E09-AD44-3A7621D9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76CEDF3-64E6-4A01-8981-489BDCB8DD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017E35A-6136-4565-8493-2F2E7586AC4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4CC7C88-313F-4675-A977-750F9DFF6E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21C7564-596E-4426-B1F7-1DB73CB510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474D8B0-8646-4010-AE1A-1A954B1E9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D3AA745-4F74-4CFE-AB32-FC139B016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FD36242-CC8F-409B-BB8C-8B97546800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5C38123E-C922-400D-909B-74C2505614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301C23E-74E8-4E8B-94B7-9B62F7720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AFA8459-EB53-457E-ACEB-C9726FDB5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D00CA4F-5898-4030-A82A-1F12E684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D1B3D0A2-1882-4D52-B72A-F8C6D5469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5095FF3-D8FD-43F5-B29A-86958DA15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4FBA909-3C56-4C39-96BC-C21DBBD82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BB96B5A2-37A5-4243-B7F0-C0459302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C60154-9AC2-4F02-B026-83016511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0F63EDE-ECBF-4C51-B875-5281F8124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5EE3574-4BAD-493D-892E-1DA130FFA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2C554FF-AFCE-4D9F-8ACA-12BB55913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F818FD63-77EE-469C-8590-0C84402FE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C595CD3-98FD-4873-878A-9C5673FB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D37DF243-532F-4019-8EAF-6405FE31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3EA2BA52-4E58-4505-B6E8-5C178F96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90990A88-6E32-44E4-BE44-E41E9307C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6541C70-E419-4DF9-9984-703F04BD7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331B3399-9695-4216-8CD3-7F586DE6F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9A29D42-38E7-4555-BAF6-85659475F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9AB3B6C-1A9C-4E54-992A-72C017468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F4CFA4C9-A3DC-403F-B949-D5B7AA0878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80DBE4C-F63A-4A2A-9E95-7D63CC68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11A3D185-7DBF-4E30-9231-B726397B6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64D9BA4-DF77-4D98-830E-6AFC29C1E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0" name="Title 1">
            <a:extLst>
              <a:ext uri="{FF2B5EF4-FFF2-40B4-BE49-F238E27FC236}">
                <a16:creationId xmlns:a16="http://schemas.microsoft.com/office/drawing/2014/main" id="{79887D3B-0FBF-4AB5-97C1-68BB775FC166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8FF55F9-37BE-4845-BC70-5FB2F50B0D1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3854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7A92C52-67D0-4ABD-AE08-8A05B3906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3092610-60E6-462D-90DD-84B4CFBB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76EFE64-84F1-4CB7-BCFF-4C60D0C97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46250" y="4506200"/>
            <a:ext cx="7386368" cy="4609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18FBE8BA-734A-430E-B851-9C2195A11218}"/>
              </a:ext>
            </a:extLst>
          </p:cNvPr>
          <p:cNvSpPr txBox="1">
            <a:spLocks/>
          </p:cNvSpPr>
          <p:nvPr/>
        </p:nvSpPr>
        <p:spPr>
          <a:xfrm>
            <a:off x="4404963" y="2592144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7E3F0319-D7E7-488E-8CB1-9E5B94ECDFA4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543642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C47B32-F088-481A-9BD4-4D19DE1D6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280" t="10560" r="24486" b="29308"/>
          <a:stretch/>
        </p:blipFill>
        <p:spPr>
          <a:xfrm>
            <a:off x="2690780" y="3487762"/>
            <a:ext cx="3133170" cy="183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4E8216-09EE-4959-A585-D9CE306BF3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6797" b="36422"/>
          <a:stretch/>
        </p:blipFill>
        <p:spPr>
          <a:xfrm>
            <a:off x="2689458" y="5937426"/>
            <a:ext cx="3101180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FB3903F-1A28-43D0-A958-861D39C11258}"/>
              </a:ext>
            </a:extLst>
          </p:cNvPr>
          <p:cNvGrpSpPr/>
          <p:nvPr/>
        </p:nvGrpSpPr>
        <p:grpSpPr>
          <a:xfrm>
            <a:off x="6615584" y="6198244"/>
            <a:ext cx="7557506" cy="1421928"/>
            <a:chOff x="6682123" y="6009403"/>
            <a:chExt cx="7557506" cy="1421928"/>
          </a:xfrm>
        </p:grpSpPr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B11AC36D-0D90-4B97-B00C-8B7909D4704A}"/>
                </a:ext>
              </a:extLst>
            </p:cNvPr>
            <p:cNvSpPr txBox="1">
              <a:spLocks/>
            </p:cNvSpPr>
            <p:nvPr/>
          </p:nvSpPr>
          <p:spPr>
            <a:xfrm>
              <a:off x="6682123" y="6009403"/>
              <a:ext cx="2605703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ToolReq &amp; Profiles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7CCAC-B68B-4829-8713-0003B171C3E2}"/>
                </a:ext>
              </a:extLst>
            </p:cNvPr>
            <p:cNvSpPr txBox="1"/>
            <p:nvPr/>
          </p:nvSpPr>
          <p:spPr>
            <a:xfrm>
              <a:off x="10061735" y="6341802"/>
              <a:ext cx="4177894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b="1" dirty="0"/>
                <a:t>SysML </a:t>
              </a:r>
              <a:r>
                <a:rPr lang="en-US" dirty="0"/>
                <a:t>elements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FBBB46E-AA90-4885-B3ED-48DA9D76242A}"/>
                </a:ext>
              </a:extLst>
            </p:cNvPr>
            <p:cNvCxnSpPr>
              <a:cxnSpLocks/>
              <a:stCxn id="56" idx="3"/>
              <a:endCxn id="59" idx="1"/>
            </p:cNvCxnSpPr>
            <p:nvPr/>
          </p:nvCxnSpPr>
          <p:spPr>
            <a:xfrm>
              <a:off x="9287826" y="6720367"/>
              <a:ext cx="773909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F621CB2A-8632-4CC0-AEA9-87A766D76A0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96"/>
          <a:stretch/>
        </p:blipFill>
        <p:spPr>
          <a:xfrm>
            <a:off x="2686291" y="8480583"/>
            <a:ext cx="3125202" cy="1943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202FF03-0881-49BD-9C68-BEC058A60EAA}"/>
              </a:ext>
            </a:extLst>
          </p:cNvPr>
          <p:cNvGrpSpPr/>
          <p:nvPr/>
        </p:nvGrpSpPr>
        <p:grpSpPr>
          <a:xfrm>
            <a:off x="6615584" y="3629637"/>
            <a:ext cx="6240023" cy="1549453"/>
            <a:chOff x="6672434" y="3594058"/>
            <a:chExt cx="6240023" cy="1549453"/>
          </a:xfrm>
        </p:grpSpPr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7D3FD80D-C7A9-467F-89E8-06540560AC10}"/>
                </a:ext>
              </a:extLst>
            </p:cNvPr>
            <p:cNvSpPr txBox="1">
              <a:spLocks/>
            </p:cNvSpPr>
            <p:nvPr/>
          </p:nvSpPr>
          <p:spPr>
            <a:xfrm>
              <a:off x="6672434" y="3594058"/>
              <a:ext cx="614748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GlossaryML.profile.uml</a:t>
              </a:r>
              <a:endPara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C4CE7-6C29-440B-9493-A82761B71CDC}"/>
                </a:ext>
              </a:extLst>
            </p:cNvPr>
            <p:cNvSpPr txBox="1"/>
            <p:nvPr/>
          </p:nvSpPr>
          <p:spPr>
            <a:xfrm>
              <a:off x="9033062" y="4386381"/>
              <a:ext cx="3879395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Highest fan in</a:t>
              </a: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B2019A-5EA4-41F7-B4B8-32CAED7B7D79}"/>
                </a:ext>
              </a:extLst>
            </p:cNvPr>
            <p:cNvSpPr/>
            <p:nvPr/>
          </p:nvSpPr>
          <p:spPr>
            <a:xfrm rot="3332629" flipH="1" flipV="1">
              <a:off x="8123244" y="4511492"/>
              <a:ext cx="665109" cy="30597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  <a:gd name="connsiteX0" fmla="*/ 2549035 w 2549035"/>
                <a:gd name="connsiteY0" fmla="*/ 17110 h 1302424"/>
                <a:gd name="connsiteX1" fmla="*/ 0 w 2549035"/>
                <a:gd name="connsiteY1" fmla="*/ 1302427 h 1302424"/>
                <a:gd name="connsiteX0" fmla="*/ 2549035 w 2549035"/>
                <a:gd name="connsiteY0" fmla="*/ 65602 h 1350921"/>
                <a:gd name="connsiteX1" fmla="*/ 0 w 2549035"/>
                <a:gd name="connsiteY1" fmla="*/ 1350919 h 1350921"/>
                <a:gd name="connsiteX0" fmla="*/ 2549035 w 2549035"/>
                <a:gd name="connsiteY0" fmla="*/ 91425 h 1376744"/>
                <a:gd name="connsiteX1" fmla="*/ 0 w 2549035"/>
                <a:gd name="connsiteY1" fmla="*/ 1376742 h 1376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9035" h="1376744">
                  <a:moveTo>
                    <a:pt x="2549035" y="91425"/>
                  </a:moveTo>
                  <a:cubicBezTo>
                    <a:pt x="1501728" y="-13016"/>
                    <a:pt x="1002791" y="-325224"/>
                    <a:pt x="0" y="1376742"/>
                  </a:cubicBezTo>
                </a:path>
              </a:pathLst>
            </a:custGeom>
            <a:ln w="31750">
              <a:headEnd type="none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916602A-52D0-41DF-BFDB-0883CACE67AD}"/>
              </a:ext>
            </a:extLst>
          </p:cNvPr>
          <p:cNvGrpSpPr/>
          <p:nvPr/>
        </p:nvGrpSpPr>
        <p:grpSpPr>
          <a:xfrm>
            <a:off x="6615584" y="8741401"/>
            <a:ext cx="11793787" cy="1421928"/>
            <a:chOff x="6615584" y="9129385"/>
            <a:chExt cx="11793787" cy="1421928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140004AD-9856-4CA2-8F02-1A5E19B2A309}"/>
                </a:ext>
              </a:extLst>
            </p:cNvPr>
            <p:cNvSpPr txBox="1">
              <a:spLocks/>
            </p:cNvSpPr>
            <p:nvPr/>
          </p:nvSpPr>
          <p:spPr>
            <a:xfrm>
              <a:off x="6615584" y="9129385"/>
              <a:ext cx="3602007" cy="1421928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800" b="1" dirty="0"/>
                <a:t>A</a:t>
              </a:r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rchitecture </a:t>
              </a:r>
            </a:p>
            <a:p>
              <a:pPr algn="l"/>
              <a:r>
                <a:rPr lang="en-US" sz="4800" b="1" dirty="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rPr>
                <a:t>&amp; palettes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661EFE8-3499-4141-A419-B0CFBC895B6A}"/>
                </a:ext>
              </a:extLst>
            </p:cNvPr>
            <p:cNvSpPr txBox="1"/>
            <p:nvPr/>
          </p:nvSpPr>
          <p:spPr>
            <a:xfrm>
              <a:off x="11142192" y="9461784"/>
              <a:ext cx="7267179" cy="757130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48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dirty="0"/>
                <a:t>Element</a:t>
              </a:r>
              <a:r>
                <a:rPr lang="en-US" b="1" dirty="0"/>
                <a:t>TypeConfigurations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A85032A-9263-4128-9EA1-E21D0D1ADE91}"/>
                </a:ext>
              </a:extLst>
            </p:cNvPr>
            <p:cNvCxnSpPr>
              <a:cxnSpLocks/>
              <a:stCxn id="50" idx="3"/>
              <a:endCxn id="67" idx="1"/>
            </p:cNvCxnSpPr>
            <p:nvPr/>
          </p:nvCxnSpPr>
          <p:spPr>
            <a:xfrm>
              <a:off x="10217591" y="9840349"/>
              <a:ext cx="924601" cy="0"/>
            </a:xfrm>
            <a:prstGeom prst="straightConnector1">
              <a:avLst/>
            </a:prstGeom>
            <a:ln w="31750">
              <a:headEnd type="arrow" w="lg" len="lg"/>
              <a:tailEnd type="arrow" w="lg" len="lg"/>
            </a:ln>
            <a:effectLst>
              <a:glow rad="228600">
                <a:srgbClr val="F9FAC2">
                  <a:alpha val="60000"/>
                </a:srgb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404963" y="2118523"/>
            <a:ext cx="12349358" cy="10895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3F7CBD-B30D-49A0-97B7-4F8A0D7E6125}"/>
              </a:ext>
            </a:extLst>
          </p:cNvPr>
          <p:cNvCxnSpPr/>
          <p:nvPr/>
        </p:nvCxnSpPr>
        <p:spPr>
          <a:xfrm>
            <a:off x="3146959" y="5609968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AEDE78-61AA-402B-9CD7-EDCC02BACBFC}"/>
              </a:ext>
            </a:extLst>
          </p:cNvPr>
          <p:cNvCxnSpPr/>
          <p:nvPr/>
        </p:nvCxnSpPr>
        <p:spPr>
          <a:xfrm>
            <a:off x="3146959" y="8155459"/>
            <a:ext cx="14826819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44409361-EC16-49F5-8D55-D87A45A716A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224448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C3927-9282-4F2A-B605-EBD38E5865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45" y="3958847"/>
            <a:ext cx="7523058" cy="4696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295616-6B2A-4909-B1C5-8626218AC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645" y="3975045"/>
            <a:ext cx="7523058" cy="46822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F9CD2DB-76DA-419D-9D4B-6597F30A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0778" y="12405263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C515F6-CDC0-44D1-BDA9-D985A56517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0B57C9A1-73FB-4F41-B329-EB1A803E3758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D945AA67-7A59-4750-A9EC-2124BAE10703}"/>
              </a:ext>
            </a:extLst>
          </p:cNvPr>
          <p:cNvSpPr txBox="1">
            <a:spLocks/>
          </p:cNvSpPr>
          <p:nvPr/>
        </p:nvSpPr>
        <p:spPr>
          <a:xfrm>
            <a:off x="4350558" y="3366777"/>
            <a:ext cx="12349358" cy="6463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2304388-FC15-4391-9F84-579AD69C9E91}"/>
              </a:ext>
            </a:extLst>
          </p:cNvPr>
          <p:cNvSpPr txBox="1">
            <a:spLocks/>
          </p:cNvSpPr>
          <p:nvPr/>
        </p:nvSpPr>
        <p:spPr>
          <a:xfrm>
            <a:off x="4398591" y="4471367"/>
            <a:ext cx="12349358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6B69AD02-8328-4906-B9CC-B97AB0090A6B}"/>
              </a:ext>
            </a:extLst>
          </p:cNvPr>
          <p:cNvSpPr txBox="1">
            <a:spLocks/>
          </p:cNvSpPr>
          <p:nvPr/>
        </p:nvSpPr>
        <p:spPr>
          <a:xfrm>
            <a:off x="4398591" y="5792908"/>
            <a:ext cx="12349358" cy="8402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30181DB3-922E-41DB-AA14-E293A4E79BCA}"/>
              </a:ext>
            </a:extLst>
          </p:cNvPr>
          <p:cNvSpPr txBox="1">
            <a:spLocks/>
          </p:cNvSpPr>
          <p:nvPr/>
        </p:nvSpPr>
        <p:spPr>
          <a:xfrm>
            <a:off x="4398591" y="7279665"/>
            <a:ext cx="12349358" cy="10064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54321088-E18C-4036-ADDA-04BA6366E2EF}"/>
              </a:ext>
            </a:extLst>
          </p:cNvPr>
          <p:cNvSpPr txBox="1">
            <a:spLocks/>
          </p:cNvSpPr>
          <p:nvPr/>
        </p:nvSpPr>
        <p:spPr>
          <a:xfrm>
            <a:off x="4398591" y="8750117"/>
            <a:ext cx="12349358" cy="12003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A53D4F65-66D8-45AE-BE79-E84F978EFB6B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 &amp; Topology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870825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651F8A67-E5DA-4D7A-84C7-60BDD2C2C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3"/>
          <a:stretch/>
        </p:blipFill>
        <p:spPr>
          <a:xfrm>
            <a:off x="-1" y="534786"/>
            <a:ext cx="20299363" cy="139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4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>
            <a:extLst>
              <a:ext uri="{FF2B5EF4-FFF2-40B4-BE49-F238E27FC236}">
                <a16:creationId xmlns:a16="http://schemas.microsoft.com/office/drawing/2014/main" id="{0527964A-28D9-40B8-9BAA-186D39B1A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51"/>
          <a:stretch/>
        </p:blipFill>
        <p:spPr>
          <a:xfrm>
            <a:off x="3515478" y="11825916"/>
            <a:ext cx="3359647" cy="2355845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F1742CF0-5A59-4BA6-A2F7-2A283E6CF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7" b="67984"/>
          <a:stretch/>
        </p:blipFill>
        <p:spPr>
          <a:xfrm>
            <a:off x="6746931" y="11825916"/>
            <a:ext cx="3359647" cy="2355845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CC4515AB-264A-4C0A-B24C-1A5B57D61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" t="33632" r="-878" b="51319"/>
          <a:stretch/>
        </p:blipFill>
        <p:spPr>
          <a:xfrm>
            <a:off x="9978384" y="11825916"/>
            <a:ext cx="3359647" cy="2355845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4A4369A-1E5E-448B-9532-2448E95C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86" b="34265"/>
          <a:stretch/>
        </p:blipFill>
        <p:spPr>
          <a:xfrm>
            <a:off x="13209837" y="11825916"/>
            <a:ext cx="3359647" cy="2355845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9E906A6-4A90-4D46-9CD4-4FAB398D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4" b="34377"/>
          <a:stretch/>
        </p:blipFill>
        <p:spPr>
          <a:xfrm>
            <a:off x="284025" y="11825916"/>
            <a:ext cx="3359647" cy="2355845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3A1249E0-3F2A-49EB-A41C-75CD6B1DD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4" b="487"/>
          <a:stretch/>
        </p:blipFill>
        <p:spPr>
          <a:xfrm>
            <a:off x="16441290" y="11825916"/>
            <a:ext cx="3359647" cy="2355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8A6618-C761-431E-8150-44B22855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45" y="2384636"/>
            <a:ext cx="13135872" cy="824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1031C6-B8F2-46BB-B5AD-F6279AA08A13}"/>
              </a:ext>
            </a:extLst>
          </p:cNvPr>
          <p:cNvSpPr txBox="1"/>
          <p:nvPr/>
        </p:nvSpPr>
        <p:spPr>
          <a:xfrm>
            <a:off x="2309007" y="266077"/>
            <a:ext cx="16147834" cy="1588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Orchestration for DSL modeling: A study of Papyrus</a:t>
            </a:r>
          </a:p>
          <a:p>
            <a:r>
              <a:rPr lang="en-US" dirty="0"/>
              <a:t>Papyrus modules &amp; dependencies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4D34-86A7-40D1-A7D4-0DDB4E7A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80FD946A-C340-4882-ADEF-9546E44126AA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7901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864FA66-3EAE-4E9C-9530-C25A2588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075" y="10113495"/>
            <a:ext cx="6551741" cy="34129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A33F9D1-15CD-4068-97FF-10EBF19A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185" y="1181467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C3549F8-9318-4060-A50E-2550B510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190" y="6331197"/>
            <a:ext cx="4877072" cy="3139694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290815" lon="19494287" rev="21008102"/>
            </a:camera>
            <a:lightRig rig="threePt" dir="t"/>
          </a:scene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59E095D-EB5D-43AC-8B35-7CCCAAEB6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0105" y="3856376"/>
            <a:ext cx="5810645" cy="4535258"/>
          </a:xfrm>
          <a:prstGeom prst="rect">
            <a:avLst/>
          </a:prstGeom>
          <a:ln>
            <a:solidFill>
              <a:srgbClr val="FDFFDA">
                <a:alpha val="64000"/>
              </a:srgb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RightFacing">
              <a:rot lat="342971" lon="1524662" rev="493130"/>
            </a:camera>
            <a:lightRig rig="threePt" dir="t"/>
          </a:scene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B5D9DD79-385C-451A-A645-FD6FB325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737" y="8560299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C1BBDAF-003A-4078-A1F6-EB7A76AB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906" y="130193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3DFD-4498-4E46-86D4-7DFEF95A8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420" y="8881780"/>
            <a:ext cx="8699183" cy="5218653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AB7AE8-E308-4416-A43E-3D587BAE7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071" y="5509774"/>
            <a:ext cx="1784577" cy="151824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7B0DB8-9B26-4C1C-A3B3-90235D237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354" y="5733844"/>
            <a:ext cx="4744446" cy="31375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5" name="Picture 584">
            <a:extLst>
              <a:ext uri="{FF2B5EF4-FFF2-40B4-BE49-F238E27FC236}">
                <a16:creationId xmlns:a16="http://schemas.microsoft.com/office/drawing/2014/main" id="{2491A744-7EA2-4CFC-9F6A-381BEEF53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1179" y="9623252"/>
            <a:ext cx="7750059" cy="402274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933EB26-B7C5-4173-8AE4-CB683B8B6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678">
            <a:off x="12910799" y="8744745"/>
            <a:ext cx="2551752" cy="158818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1029311"/>
            <a:ext cx="17508201" cy="893135"/>
          </a:xfrm>
        </p:spPr>
        <p:txBody>
          <a:bodyPr lIns="0" tIns="0" rIns="0" bIns="0">
            <a:no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Working space</a:t>
            </a:r>
          </a:p>
        </p:txBody>
      </p: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2580847A-288F-4473-8B4B-BF1F2F578872}"/>
              </a:ext>
            </a:extLst>
          </p:cNvPr>
          <p:cNvCxnSpPr>
            <a:cxnSpLocks/>
          </p:cNvCxnSpPr>
          <p:nvPr/>
        </p:nvCxnSpPr>
        <p:spPr>
          <a:xfrm>
            <a:off x="7734756" y="7610850"/>
            <a:ext cx="4718498" cy="3339556"/>
          </a:xfrm>
          <a:prstGeom prst="line">
            <a:avLst/>
          </a:prstGeom>
          <a:ln w="63500">
            <a:solidFill>
              <a:srgbClr val="C00000"/>
            </a:solidFill>
            <a:tailEnd type="stealth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F86378B-7709-48AB-9CBD-63C83D5410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1563" y="7752006"/>
            <a:ext cx="4538691" cy="29328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2B40F48-0326-4387-BE62-A0F1F88A0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6101" y="6381119"/>
            <a:ext cx="3655157" cy="28528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07" name="Picture 406" descr="Diagram&#10;&#10;Description automatically generated">
            <a:extLst>
              <a:ext uri="{FF2B5EF4-FFF2-40B4-BE49-F238E27FC236}">
                <a16:creationId xmlns:a16="http://schemas.microsoft.com/office/drawing/2014/main" id="{F7D2E083-C408-4795-A18A-7E2BA74D47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14566" r="43744"/>
          <a:stretch/>
        </p:blipFill>
        <p:spPr>
          <a:xfrm>
            <a:off x="3187486" y="4849905"/>
            <a:ext cx="5177514" cy="3645078"/>
          </a:xfrm>
          <a:prstGeom prst="rect">
            <a:avLst/>
          </a:prstGeom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  <a:scene3d>
            <a:camera prst="isometricBottomDown"/>
            <a:lightRig rig="threePt" dir="t"/>
          </a:scene3d>
        </p:spPr>
      </p:pic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50DEA3E3-A479-4080-8765-4AF1FA194FF8}"/>
              </a:ext>
            </a:extLst>
          </p:cNvPr>
          <p:cNvCxnSpPr>
            <a:cxnSpLocks/>
          </p:cNvCxnSpPr>
          <p:nvPr/>
        </p:nvCxnSpPr>
        <p:spPr>
          <a:xfrm>
            <a:off x="1058071" y="2919385"/>
            <a:ext cx="5526051" cy="3826740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521F0C-C705-4CB8-90C0-1CD3EC011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341956">
            <a:off x="169236" y="2061926"/>
            <a:ext cx="4432028" cy="4061548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117" name="Title 1">
            <a:extLst>
              <a:ext uri="{FF2B5EF4-FFF2-40B4-BE49-F238E27FC236}">
                <a16:creationId xmlns:a16="http://schemas.microsoft.com/office/drawing/2014/main" id="{1AFF82AD-33B3-4CCE-89AF-926520C2D6AC}"/>
              </a:ext>
            </a:extLst>
          </p:cNvPr>
          <p:cNvSpPr txBox="1">
            <a:spLocks/>
          </p:cNvSpPr>
          <p:nvPr/>
        </p:nvSpPr>
        <p:spPr>
          <a:xfrm>
            <a:off x="5632330" y="2221155"/>
            <a:ext cx="7039227" cy="1311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8" name="Subtitle 2">
            <a:extLst>
              <a:ext uri="{FF2B5EF4-FFF2-40B4-BE49-F238E27FC236}">
                <a16:creationId xmlns:a16="http://schemas.microsoft.com/office/drawing/2014/main" id="{56B40B0C-084A-488F-9179-5620B0BB81F3}"/>
              </a:ext>
            </a:extLst>
          </p:cNvPr>
          <p:cNvSpPr txBox="1">
            <a:spLocks/>
          </p:cNvSpPr>
          <p:nvPr/>
        </p:nvSpPr>
        <p:spPr>
          <a:xfrm>
            <a:off x="8560420" y="3540011"/>
            <a:ext cx="4666420" cy="1262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typotopology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25BAB2-49E4-443E-8513-279855034F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9707" y="12799880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059996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3660BF8-01DC-4806-AD48-F5166FBB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952" y="10646453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359998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0BA22EF-FB50-4F01-B598-6FFF57326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247" y="5337194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9AE8132-FC5E-457A-8FA2-CB937E38D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961" y="1232951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400000">
              <a:rot lat="17759996" lon="0" rev="209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29" name="Subtitle 2">
            <a:extLst>
              <a:ext uri="{FF2B5EF4-FFF2-40B4-BE49-F238E27FC236}">
                <a16:creationId xmlns:a16="http://schemas.microsoft.com/office/drawing/2014/main" id="{A2B437C5-2CDD-4E24-80F5-A1DD2AEC4C00}"/>
              </a:ext>
            </a:extLst>
          </p:cNvPr>
          <p:cNvSpPr txBox="1">
            <a:spLocks/>
          </p:cNvSpPr>
          <p:nvPr/>
        </p:nvSpPr>
        <p:spPr>
          <a:xfrm>
            <a:off x="1202272" y="7438686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Topology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70765E9-C553-453A-9EC7-3B3A4B8BD3B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 r="36376"/>
          <a:stretch/>
        </p:blipFill>
        <p:spPr>
          <a:xfrm>
            <a:off x="16240176" y="7471906"/>
            <a:ext cx="2820740" cy="2757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>
              <a:rot lat="1181011" lon="2437657" rev="216987"/>
            </a:camera>
            <a:lightRig rig="threePt" dir="t"/>
          </a:scene3d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8EAFDF72-EAE3-4457-902B-67C77CBE612A}"/>
              </a:ext>
            </a:extLst>
          </p:cNvPr>
          <p:cNvGrpSpPr/>
          <p:nvPr/>
        </p:nvGrpSpPr>
        <p:grpSpPr>
          <a:xfrm rot="20622269">
            <a:off x="15633667" y="1014840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006E1A0-B355-4918-AC20-FAA8F3A2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6F4B200-577B-4052-9149-355D838FA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9644F53-E458-4518-BE40-13B70A9BE354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0F207F-EAEB-4D30-81B9-8D0D6EC2BB05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E3D16F1-0362-47BA-9F1B-E7CD23160D69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E5EA1F4-C61D-4C85-9D4C-EA0595FEB463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E718BC65-CAA5-480A-A0AD-F06C87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8AC9D40-44A5-4326-A5C3-3636745A9B90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C9E843-7D97-4828-ACFC-94AD219F978E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BA0F75-BBBD-425D-BA14-D6D0B62A367F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278AD89-2552-4D08-9F1A-5CE2013A5213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7977302-AF21-430F-B613-0C303B0E334C}"/>
                </a:ext>
              </a:extLst>
            </p:cNvPr>
            <p:cNvCxnSpPr>
              <a:cxnSpLocks/>
              <a:stCxn id="103" idx="6"/>
              <a:endCxn id="108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723B1E9-D4F7-41AA-B46B-42339FEAA844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DB812F9-F663-4C62-8964-30533627C02B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9141AA5-E182-4C7D-BD14-4F0AA1BC2713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249C61A-A7C5-483B-9B78-91A531116D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96"/>
          <a:stretch/>
        </p:blipFill>
        <p:spPr>
          <a:xfrm rot="303987">
            <a:off x="6447475" y="10128461"/>
            <a:ext cx="3212108" cy="19976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4800000">
              <a:rot lat="18359998" lon="0" rev="90000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88C9211-46F8-415E-A1E4-14B050A137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50084" y="11805522"/>
            <a:ext cx="1384621" cy="114109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1" lon="0" rev="20099999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177DB6C-E53A-472D-B83D-02D92A6B74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87629" y="8247352"/>
            <a:ext cx="3171754" cy="23316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F7CD033-EC74-471E-81CB-9E4AAADF88D2}"/>
              </a:ext>
            </a:extLst>
          </p:cNvPr>
          <p:cNvSpPr txBox="1"/>
          <p:nvPr/>
        </p:nvSpPr>
        <p:spPr>
          <a:xfrm>
            <a:off x="4913105" y="9693250"/>
            <a:ext cx="4559545" cy="840230"/>
          </a:xfrm>
          <a:prstGeom prst="rect">
            <a:avLst/>
          </a:prstGeom>
          <a:scene3d>
            <a:camera prst="perspectiveContrastingLeftFacing">
              <a:rot lat="623785" lon="600000" rev="21386789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b="0" dirty="0">
                <a:latin typeface="Calibri "/>
              </a:rPr>
              <a:t>Complexity</a:t>
            </a:r>
          </a:p>
        </p:txBody>
      </p: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E8FB8C3A-216C-4950-8820-A09565BE8B80}"/>
              </a:ext>
            </a:extLst>
          </p:cNvPr>
          <p:cNvCxnSpPr>
            <a:cxnSpLocks/>
          </p:cNvCxnSpPr>
          <p:nvPr/>
        </p:nvCxnSpPr>
        <p:spPr>
          <a:xfrm>
            <a:off x="7774326" y="7602591"/>
            <a:ext cx="2028737" cy="1481735"/>
          </a:xfrm>
          <a:prstGeom prst="line">
            <a:avLst/>
          </a:prstGeom>
          <a:ln w="63500" cap="rnd">
            <a:solidFill>
              <a:srgbClr val="C00000"/>
            </a:solidFill>
            <a:round/>
            <a:tailEnd type="none" w="lg" len="lg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D4E98A2-EA84-40E4-AFBE-55F616FEE2D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545172">
            <a:off x="16337970" y="11560058"/>
            <a:ext cx="1341493" cy="1915465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C390057-C189-441C-BB87-EF71405ED4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79528" y="11603588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9" name="Subtitle 2">
            <a:extLst>
              <a:ext uri="{FF2B5EF4-FFF2-40B4-BE49-F238E27FC236}">
                <a16:creationId xmlns:a16="http://schemas.microsoft.com/office/drawing/2014/main" id="{21323023-72AC-455C-898F-DBCF41CE15BB}"/>
              </a:ext>
            </a:extLst>
          </p:cNvPr>
          <p:cNvSpPr txBox="1">
            <a:spLocks/>
          </p:cNvSpPr>
          <p:nvPr/>
        </p:nvSpPr>
        <p:spPr>
          <a:xfrm>
            <a:off x="1001949" y="979943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Intensity</a:t>
            </a:r>
          </a:p>
        </p:txBody>
      </p:sp>
      <p:sp>
        <p:nvSpPr>
          <p:cNvPr id="140" name="Subtitle 2">
            <a:extLst>
              <a:ext uri="{FF2B5EF4-FFF2-40B4-BE49-F238E27FC236}">
                <a16:creationId xmlns:a16="http://schemas.microsoft.com/office/drawing/2014/main" id="{E9E4B151-6AD4-4371-AA09-9F0E249B76CD}"/>
              </a:ext>
            </a:extLst>
          </p:cNvPr>
          <p:cNvSpPr txBox="1">
            <a:spLocks/>
          </p:cNvSpPr>
          <p:nvPr/>
        </p:nvSpPr>
        <p:spPr>
          <a:xfrm>
            <a:off x="1925997" y="1160358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Fan-in</a:t>
            </a: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0EF2B3C9-9E80-4DB5-BACD-2EA5B5796B4E}"/>
              </a:ext>
            </a:extLst>
          </p:cNvPr>
          <p:cNvSpPr txBox="1">
            <a:spLocks/>
          </p:cNvSpPr>
          <p:nvPr/>
        </p:nvSpPr>
        <p:spPr>
          <a:xfrm>
            <a:off x="4569537" y="12405958"/>
            <a:ext cx="3960795" cy="1015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ContrastingLeftFacing">
              <a:rot lat="1492184" lon="20131727" rev="20519462"/>
            </a:camera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Calibri 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1594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9" grpId="0"/>
      <p:bldP spid="140" grpId="0"/>
      <p:bldP spid="1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2DD544-112E-485B-BE04-BABE9F91676A}"/>
              </a:ext>
            </a:extLst>
          </p:cNvPr>
          <p:cNvSpPr/>
          <p:nvPr/>
        </p:nvSpPr>
        <p:spPr>
          <a:xfrm>
            <a:off x="5280540" y="6752580"/>
            <a:ext cx="11682972" cy="4758131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350">
                <a:solidFill>
                  <a:schemeClr val="accent3">
                    <a:lumMod val="20000"/>
                    <a:lumOff val="80000"/>
                  </a:schemeClr>
                </a:solidFill>
              </a:ln>
            </a:endParaRP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ADB4C8-9F55-4769-B2C8-43C6359F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/>
          <a:stretch/>
        </p:blipFill>
        <p:spPr>
          <a:xfrm>
            <a:off x="1643045" y="5568402"/>
            <a:ext cx="7220978" cy="5529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144" y="8806592"/>
            <a:ext cx="9297765" cy="287190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/>
            <a:r>
              <a:rPr lang="en-US" sz="5400" b="1" dirty="0">
                <a:ln w="6350">
                  <a:noFill/>
                </a:ln>
                <a:effectLst>
                  <a:glow rad="228600">
                    <a:schemeClr val="bg1">
                      <a:alpha val="89000"/>
                    </a:schemeClr>
                  </a:glow>
                </a:effectLst>
              </a:rPr>
              <a:t>Papyrus topology and complexity an automated overview 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70904"/>
            <a:ext cx="6211604" cy="997693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1471" y="-9126"/>
            <a:ext cx="7064179" cy="5170206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" r="-1" b="-1"/>
          <a:stretch/>
        </p:blipFill>
        <p:spPr>
          <a:xfrm>
            <a:off x="2075511" y="10"/>
            <a:ext cx="6516095" cy="4814322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6" r="36960" b="-1"/>
          <a:stretch/>
        </p:blipFill>
        <p:spPr>
          <a:xfrm>
            <a:off x="20" y="4820856"/>
            <a:ext cx="5935009" cy="9626979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5870" y="1182531"/>
            <a:ext cx="5298134" cy="6703797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42"/>
          <a:stretch/>
        </p:blipFill>
        <p:spPr>
          <a:xfrm>
            <a:off x="9199911" y="1529279"/>
            <a:ext cx="4750051" cy="6010301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72797" y="-9126"/>
            <a:ext cx="5726565" cy="7479005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98" r="34613"/>
          <a:stretch/>
        </p:blipFill>
        <p:spPr>
          <a:xfrm>
            <a:off x="14849504" y="-9124"/>
            <a:ext cx="5449856" cy="712888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16646" y="8231808"/>
            <a:ext cx="4982716" cy="6216029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 descr="Diagram&#10;&#10;Description automatically generated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93" r="22313" b="3"/>
          <a:stretch/>
        </p:blipFill>
        <p:spPr>
          <a:xfrm>
            <a:off x="15589544" y="8577106"/>
            <a:ext cx="4709820" cy="5870731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C4473C9E-2A11-4560-B127-0D375EE10B32}"/>
              </a:ext>
            </a:extLst>
          </p:cNvPr>
          <p:cNvSpPr txBox="1">
            <a:spLocks/>
          </p:cNvSpPr>
          <p:nvPr/>
        </p:nvSpPr>
        <p:spPr>
          <a:xfrm>
            <a:off x="3990032" y="5500410"/>
            <a:ext cx="12765965" cy="264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endParaRPr lang="en-CA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C98EFF49-F1FB-4D24-8C98-37A0D86D96CF}"/>
              </a:ext>
            </a:extLst>
          </p:cNvPr>
          <p:cNvSpPr txBox="1">
            <a:spLocks/>
          </p:cNvSpPr>
          <p:nvPr/>
        </p:nvSpPr>
        <p:spPr>
          <a:xfrm>
            <a:off x="9485841" y="7568051"/>
            <a:ext cx="3272370" cy="1330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Trace</a:t>
            </a:r>
            <a:r>
              <a:rPr lang="el-GR" sz="7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α</a:t>
            </a:r>
            <a:endParaRPr lang="fr-FR" sz="7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DEBB9C-06D3-4006-820E-F5C519524D28}"/>
              </a:ext>
            </a:extLst>
          </p:cNvPr>
          <p:cNvSpPr txBox="1"/>
          <p:nvPr/>
        </p:nvSpPr>
        <p:spPr>
          <a:xfrm>
            <a:off x="13949961" y="6816695"/>
            <a:ext cx="30098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Deliverable 6</a:t>
            </a:r>
            <a:endParaRPr lang="en-CA" sz="400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12A1D-C79B-43D2-9C3C-84A2D6CF42E5}"/>
              </a:ext>
            </a:extLst>
          </p:cNvPr>
          <p:cNvSpPr txBox="1"/>
          <p:nvPr/>
        </p:nvSpPr>
        <p:spPr>
          <a:xfrm>
            <a:off x="5981610" y="12173752"/>
            <a:ext cx="101521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Orchestration for DSL modeling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254000">
                    <a:prstClr val="white">
                      <a:alpha val="54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</a:t>
            </a:r>
            <a:endParaRPr kumimoji="0" lang="en-C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254000">
                  <a:prstClr val="white">
                    <a:alpha val="54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8E8219-9167-4641-85D6-7860FDF11D41}"/>
              </a:ext>
            </a:extLst>
          </p:cNvPr>
          <p:cNvGrpSpPr/>
          <p:nvPr/>
        </p:nvGrpSpPr>
        <p:grpSpPr>
          <a:xfrm>
            <a:off x="13655602" y="12731020"/>
            <a:ext cx="6206197" cy="1432770"/>
            <a:chOff x="13655602" y="12731020"/>
            <a:chExt cx="6206197" cy="143277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9C69B9-A2FC-43F1-9B2A-98E0F31422A4}"/>
                </a:ext>
              </a:extLst>
            </p:cNvPr>
            <p:cNvSpPr/>
            <p:nvPr/>
          </p:nvSpPr>
          <p:spPr>
            <a:xfrm>
              <a:off x="13655602" y="12731020"/>
              <a:ext cx="6206197" cy="1373245"/>
            </a:xfrm>
            <a:prstGeom prst="rect">
              <a:avLst/>
            </a:prstGeom>
            <a:ln w="34925">
              <a:solidFill>
                <a:schemeClr val="accent2">
                  <a:lumMod val="50000"/>
                </a:schemeClr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7DE81E-99C9-4335-B91F-C9064DEA050F}"/>
                </a:ext>
              </a:extLst>
            </p:cNvPr>
            <p:cNvSpPr/>
            <p:nvPr/>
          </p:nvSpPr>
          <p:spPr>
            <a:xfrm>
              <a:off x="15190641" y="12926228"/>
              <a:ext cx="311674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Edouard R. Batot </a:t>
              </a:r>
            </a:p>
            <a:p>
              <a:pPr algn="ctr"/>
              <a:r>
                <a:rPr lang="en-CA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Mai 2022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20AD74-634B-4E31-B898-A998C0EFC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29729" y="12804046"/>
              <a:ext cx="1480962" cy="135974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7CD7C9-EFA8-4CFC-B602-41FE8BCDBA8D}"/>
                </a:ext>
              </a:extLst>
            </p:cNvPr>
            <p:cNvGrpSpPr/>
            <p:nvPr/>
          </p:nvGrpSpPr>
          <p:grpSpPr>
            <a:xfrm>
              <a:off x="18326438" y="12911375"/>
              <a:ext cx="1403644" cy="983812"/>
              <a:chOff x="15610523" y="12588800"/>
              <a:chExt cx="1959103" cy="137312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8302A3-10A5-4A38-BADA-9DAE0171F174}"/>
                  </a:ext>
                </a:extLst>
              </p:cNvPr>
              <p:cNvGrpSpPr/>
              <p:nvPr/>
            </p:nvGrpSpPr>
            <p:grpSpPr>
              <a:xfrm>
                <a:off x="15610523" y="12592359"/>
                <a:ext cx="734008" cy="1369570"/>
                <a:chOff x="14172019" y="11512108"/>
                <a:chExt cx="1717408" cy="3204477"/>
              </a:xfrm>
            </p:grpSpPr>
            <p:pic>
              <p:nvPicPr>
                <p:cNvPr id="41" name="Picture 40" descr="Icon&#10;&#10;Description automatically generated">
                  <a:extLst>
                    <a:ext uri="{FF2B5EF4-FFF2-40B4-BE49-F238E27FC236}">
                      <a16:creationId xmlns:a16="http://schemas.microsoft.com/office/drawing/2014/main" id="{AD1294B5-89FE-4FC7-B472-FBD5EBCD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72020" y="11512108"/>
                  <a:ext cx="1717407" cy="69098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Graphical user interface, 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D910E3C-CB2C-4E50-8362-3DBF95AC8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293"/>
                <a:stretch/>
              </p:blipFill>
              <p:spPr>
                <a:xfrm>
                  <a:off x="14172019" y="12300619"/>
                  <a:ext cx="1717408" cy="241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E2CECD2-184B-467C-B154-62C401AFDCA8}"/>
                  </a:ext>
                </a:extLst>
              </p:cNvPr>
              <p:cNvGrpSpPr/>
              <p:nvPr/>
            </p:nvGrpSpPr>
            <p:grpSpPr>
              <a:xfrm>
                <a:off x="16420732" y="12588800"/>
                <a:ext cx="1148894" cy="1372180"/>
                <a:chOff x="16420732" y="12588800"/>
                <a:chExt cx="1148894" cy="1372180"/>
              </a:xfrm>
            </p:grpSpPr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C8130B86-643D-4DDE-ABBE-2788B699D5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420732" y="13026471"/>
                  <a:ext cx="1148752" cy="9345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Image 15">
                  <a:extLst>
                    <a:ext uri="{FF2B5EF4-FFF2-40B4-BE49-F238E27FC236}">
                      <a16:creationId xmlns:a16="http://schemas.microsoft.com/office/drawing/2014/main" id="{8BD4CEBC-DF98-421D-AB07-801958402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875" y="12588800"/>
                  <a:ext cx="1148751" cy="3954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76469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196325"/>
            <a:chOff x="2254603" y="1623776"/>
            <a:chExt cx="17699359" cy="1219632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4"/>
              <a:ext cx="10619776" cy="977404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8A2F38-1C73-4B02-850F-26DA51347FE3}"/>
              </a:ext>
            </a:extLst>
          </p:cNvPr>
          <p:cNvGrpSpPr/>
          <p:nvPr/>
        </p:nvGrpSpPr>
        <p:grpSpPr>
          <a:xfrm>
            <a:off x="2180970" y="7506547"/>
            <a:ext cx="5496590" cy="2853060"/>
            <a:chOff x="2180970" y="8100984"/>
            <a:chExt cx="5496590" cy="285306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A2BC1A1-34DF-46F7-8BBE-4C5ABCE56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970" y="8100984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165A63-70FD-4335-AB78-8872D6C76BBF}"/>
                </a:ext>
              </a:extLst>
            </p:cNvPr>
            <p:cNvSpPr txBox="1"/>
            <p:nvPr/>
          </p:nvSpPr>
          <p:spPr>
            <a:xfrm>
              <a:off x="3478446" y="8388398"/>
              <a:ext cx="2800638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Custom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Java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F1FD6D-F186-45FF-88AE-AF4A8078C3B4}"/>
              </a:ext>
            </a:extLst>
          </p:cNvPr>
          <p:cNvGrpSpPr/>
          <p:nvPr/>
        </p:nvGrpSpPr>
        <p:grpSpPr>
          <a:xfrm>
            <a:off x="11204205" y="2826177"/>
            <a:ext cx="5496590" cy="2853060"/>
            <a:chOff x="5818846" y="2160435"/>
            <a:chExt cx="5496590" cy="285306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A8F507A-95B3-4EEF-B16B-96CB7ADF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8846" y="2160435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2C12C43-1A23-4751-9814-48217801BD4F}"/>
                </a:ext>
              </a:extLst>
            </p:cNvPr>
            <p:cNvSpPr txBox="1"/>
            <p:nvPr/>
          </p:nvSpPr>
          <p:spPr>
            <a:xfrm>
              <a:off x="6137469" y="3032967"/>
              <a:ext cx="48593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rgbClr val="C7C7B1"/>
                  </a:solidFill>
                </a:rPr>
                <a:t>Configuration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E967E-44A6-4ECE-A3B2-223D5DCA04E8}"/>
              </a:ext>
            </a:extLst>
          </p:cNvPr>
          <p:cNvGrpSpPr/>
          <p:nvPr/>
        </p:nvGrpSpPr>
        <p:grpSpPr>
          <a:xfrm>
            <a:off x="4101847" y="3392214"/>
            <a:ext cx="5496590" cy="2853060"/>
            <a:chOff x="1061324" y="4482433"/>
            <a:chExt cx="5496590" cy="2853060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C2F35AE-4571-4A35-98F7-A8C17B282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24" y="4482433"/>
              <a:ext cx="5496590" cy="285306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EAE8BD-4153-46C3-8FDC-E5E3A3B99B56}"/>
                </a:ext>
              </a:extLst>
            </p:cNvPr>
            <p:cNvSpPr txBox="1"/>
            <p:nvPr/>
          </p:nvSpPr>
          <p:spPr>
            <a:xfrm>
              <a:off x="2127646" y="4758754"/>
              <a:ext cx="3279039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XMI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Artefacts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BE140E-C28C-4D03-A157-4A2F72E36376}"/>
              </a:ext>
            </a:extLst>
          </p:cNvPr>
          <p:cNvGrpSpPr/>
          <p:nvPr/>
        </p:nvGrpSpPr>
        <p:grpSpPr>
          <a:xfrm>
            <a:off x="9231396" y="9164994"/>
            <a:ext cx="7750059" cy="4022746"/>
            <a:chOff x="8751886" y="10061741"/>
            <a:chExt cx="7750059" cy="402274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928689D-05D2-4860-ADB5-5694B782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886" y="10061741"/>
              <a:ext cx="7750059" cy="402274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E242A23-423D-4717-9B42-B3F5267B3F23}"/>
                </a:ext>
              </a:extLst>
            </p:cNvPr>
            <p:cNvSpPr txBox="1"/>
            <p:nvPr/>
          </p:nvSpPr>
          <p:spPr>
            <a:xfrm>
              <a:off x="10535059" y="10877999"/>
              <a:ext cx="409817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Modeling </a:t>
              </a:r>
            </a:p>
            <a:p>
              <a:pPr algn="ctr"/>
              <a:r>
                <a:rPr lang="en-US" sz="6600" dirty="0">
                  <a:solidFill>
                    <a:srgbClr val="C7C7B1"/>
                  </a:solidFill>
                </a:rPr>
                <a:t>persistence</a:t>
              </a:r>
            </a:p>
          </p:txBody>
        </p:sp>
      </p:grpSp>
      <p:sp>
        <p:nvSpPr>
          <p:cNvPr id="159" name="Title 1">
            <a:extLst>
              <a:ext uri="{FF2B5EF4-FFF2-40B4-BE49-F238E27FC236}">
                <a16:creationId xmlns:a16="http://schemas.microsoft.com/office/drawing/2014/main" id="{ED3E3878-CE32-45AE-ABC5-D4E0A2A1143F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15493DEA-9B82-4805-A8A0-A492494FD92B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6B914-5FE2-406E-8044-5D1120189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F2F102-5DF0-4294-8787-2F31877984EE}"/>
              </a:ext>
            </a:extLst>
          </p:cNvPr>
          <p:cNvGrpSpPr/>
          <p:nvPr/>
        </p:nvGrpSpPr>
        <p:grpSpPr>
          <a:xfrm>
            <a:off x="2254603" y="1623776"/>
            <a:ext cx="17699359" cy="12054845"/>
            <a:chOff x="2254603" y="1623776"/>
            <a:chExt cx="17699359" cy="12054845"/>
          </a:xfrm>
        </p:grpSpPr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AAE2567-C3D3-4EE4-B4FB-8688B8921056}"/>
                </a:ext>
              </a:extLst>
            </p:cNvPr>
            <p:cNvSpPr/>
            <p:nvPr/>
          </p:nvSpPr>
          <p:spPr>
            <a:xfrm flipH="1">
              <a:off x="13605106" y="7257397"/>
              <a:ext cx="6348856" cy="527384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8C8FB1A-F9DC-45AE-BAB2-57857750D2EA}"/>
                </a:ext>
              </a:extLst>
            </p:cNvPr>
            <p:cNvSpPr/>
            <p:nvPr/>
          </p:nvSpPr>
          <p:spPr>
            <a:xfrm flipH="1">
              <a:off x="13566282" y="1623776"/>
              <a:ext cx="539134" cy="1176484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BA7417F-A750-4233-AACA-AAED4B26100B}"/>
                </a:ext>
              </a:extLst>
            </p:cNvPr>
            <p:cNvSpPr/>
            <p:nvPr/>
          </p:nvSpPr>
          <p:spPr>
            <a:xfrm flipH="1">
              <a:off x="13252932" y="2198110"/>
              <a:ext cx="4323339" cy="1093653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33C013A-2F04-44B6-B6E4-B93EE7E82771}"/>
                </a:ext>
              </a:extLst>
            </p:cNvPr>
            <p:cNvSpPr/>
            <p:nvPr/>
          </p:nvSpPr>
          <p:spPr>
            <a:xfrm flipH="1">
              <a:off x="13371733" y="3736584"/>
              <a:ext cx="6569968" cy="908746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CAAF54-AA38-4E03-B49F-C775E5AA48F8}"/>
                </a:ext>
              </a:extLst>
            </p:cNvPr>
            <p:cNvSpPr/>
            <p:nvPr/>
          </p:nvSpPr>
          <p:spPr>
            <a:xfrm>
              <a:off x="2254603" y="7724899"/>
              <a:ext cx="11234703" cy="578334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9BAABB3-DBFA-4CED-9CD2-CBADD5874250}"/>
                </a:ext>
              </a:extLst>
            </p:cNvPr>
            <p:cNvSpPr/>
            <p:nvPr/>
          </p:nvSpPr>
          <p:spPr>
            <a:xfrm>
              <a:off x="2254603" y="4046055"/>
              <a:ext cx="10859384" cy="929375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E5EC45C-D9A9-44A5-A438-FF99A3F1BF44}"/>
                </a:ext>
              </a:extLst>
            </p:cNvPr>
            <p:cNvSpPr/>
            <p:nvPr/>
          </p:nvSpPr>
          <p:spPr>
            <a:xfrm>
              <a:off x="5655683" y="2304300"/>
              <a:ext cx="7748564" cy="1126813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54AF6F2-036F-43AD-A075-B5BC23CCCCAB}"/>
                </a:ext>
              </a:extLst>
            </p:cNvPr>
            <p:cNvSpPr/>
            <p:nvPr/>
          </p:nvSpPr>
          <p:spPr>
            <a:xfrm>
              <a:off x="12037298" y="1775996"/>
              <a:ext cx="1528984" cy="11750405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CBD65BC-F4E6-4C3C-A974-1B8AE2041B88}"/>
                </a:ext>
              </a:extLst>
            </p:cNvPr>
            <p:cNvSpPr/>
            <p:nvPr/>
          </p:nvSpPr>
          <p:spPr>
            <a:xfrm>
              <a:off x="8825761" y="1928215"/>
              <a:ext cx="4728260" cy="11750406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2901 h 5489301"/>
                <a:gd name="connsiteX1" fmla="*/ 3903725 w 8931349"/>
                <a:gd name="connsiteY1" fmla="*/ 1107786 h 5489301"/>
                <a:gd name="connsiteX2" fmla="*/ 8931349 w 8931349"/>
                <a:gd name="connsiteY2" fmla="*/ 5489301 h 5489301"/>
                <a:gd name="connsiteX3" fmla="*/ 8931349 w 8931349"/>
                <a:gd name="connsiteY3" fmla="*/ 5489301 h 548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89301">
                  <a:moveTo>
                    <a:pt x="0" y="2901"/>
                  </a:moveTo>
                  <a:cubicBezTo>
                    <a:pt x="1637414" y="-28997"/>
                    <a:pt x="2415167" y="193386"/>
                    <a:pt x="3903725" y="1107786"/>
                  </a:cubicBezTo>
                  <a:cubicBezTo>
                    <a:pt x="5392283" y="2022186"/>
                    <a:pt x="8931349" y="5489301"/>
                    <a:pt x="8931349" y="5489301"/>
                  </a:cubicBezTo>
                  <a:lnTo>
                    <a:pt x="8931349" y="5489301"/>
                  </a:lnTo>
                </a:path>
              </a:pathLst>
            </a:custGeom>
            <a:noFill/>
            <a:ln w="22225">
              <a:solidFill>
                <a:srgbClr val="FDFFDA">
                  <a:alpha val="61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1F11F3-5562-430E-876E-E06F9C8D5172}"/>
              </a:ext>
            </a:extLst>
          </p:cNvPr>
          <p:cNvGrpSpPr/>
          <p:nvPr/>
        </p:nvGrpSpPr>
        <p:grpSpPr>
          <a:xfrm>
            <a:off x="2779573" y="1642500"/>
            <a:ext cx="10635503" cy="7970576"/>
            <a:chOff x="2147256" y="1215784"/>
            <a:chExt cx="12557883" cy="9411267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B5D8833-96EC-4EEE-B159-7C304B73BD8A}"/>
                </a:ext>
              </a:extLst>
            </p:cNvPr>
            <p:cNvGrpSpPr/>
            <p:nvPr/>
          </p:nvGrpSpPr>
          <p:grpSpPr>
            <a:xfrm>
              <a:off x="2147256" y="3056039"/>
              <a:ext cx="6855695" cy="4553624"/>
              <a:chOff x="659219" y="2716020"/>
              <a:chExt cx="9985837" cy="6632696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AED883C-94E6-4887-BC2A-F8548F7B7604}"/>
                  </a:ext>
                </a:extLst>
              </p:cNvPr>
              <p:cNvSpPr/>
              <p:nvPr/>
            </p:nvSpPr>
            <p:spPr>
              <a:xfrm>
                <a:off x="659219" y="2716020"/>
                <a:ext cx="9985837" cy="6632696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AF2C383-E38C-4091-AFC5-0054C45E39B0}"/>
                  </a:ext>
                </a:extLst>
              </p:cNvPr>
              <p:cNvSpPr/>
              <p:nvPr/>
            </p:nvSpPr>
            <p:spPr>
              <a:xfrm>
                <a:off x="4918431" y="3074575"/>
                <a:ext cx="1620936" cy="162093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Folder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1A254B-917E-4FAB-B166-5E073E6551C8}"/>
                  </a:ext>
                </a:extLst>
              </p:cNvPr>
              <p:cNvSpPr/>
              <p:nvPr/>
            </p:nvSpPr>
            <p:spPr>
              <a:xfrm>
                <a:off x="2908369" y="4920218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8A4A6BA-CE87-481E-BEAA-DE46BFFD96B2}"/>
                  </a:ext>
                </a:extLst>
              </p:cNvPr>
              <p:cNvSpPr/>
              <p:nvPr/>
            </p:nvSpPr>
            <p:spPr>
              <a:xfrm>
                <a:off x="5103098" y="5599157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CE9D62-A09F-4673-ADBD-EE7EEB1B134E}"/>
                  </a:ext>
                </a:extLst>
              </p:cNvPr>
              <p:cNvSpPr/>
              <p:nvPr/>
            </p:nvSpPr>
            <p:spPr>
              <a:xfrm>
                <a:off x="7297827" y="4969180"/>
                <a:ext cx="1357877" cy="1357877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File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58467A5-030B-4B73-A0B7-A80113219120}"/>
                  </a:ext>
                </a:extLst>
              </p:cNvPr>
              <p:cNvSpPr/>
              <p:nvPr/>
            </p:nvSpPr>
            <p:spPr>
              <a:xfrm>
                <a:off x="1084520" y="6078732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11E32A-EDA9-4154-A3D6-FA8A588A5BAC}"/>
                  </a:ext>
                </a:extLst>
              </p:cNvPr>
              <p:cNvSpPr/>
              <p:nvPr/>
            </p:nvSpPr>
            <p:spPr>
              <a:xfrm>
                <a:off x="2472186" y="724852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86B2B4-E09F-4F51-963B-531FFD48EBD1}"/>
                  </a:ext>
                </a:extLst>
              </p:cNvPr>
              <p:cNvSpPr/>
              <p:nvPr/>
            </p:nvSpPr>
            <p:spPr>
              <a:xfrm>
                <a:off x="4032267" y="7486893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16CA0A-53A7-4961-AC13-75CF555B7D91}"/>
                  </a:ext>
                </a:extLst>
              </p:cNvPr>
              <p:cNvSpPr/>
              <p:nvPr/>
            </p:nvSpPr>
            <p:spPr>
              <a:xfrm>
                <a:off x="6460975" y="7490805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3CB4144-CD0F-4B18-A8F9-A0789FFA1673}"/>
                  </a:ext>
                </a:extLst>
              </p:cNvPr>
              <p:cNvSpPr/>
              <p:nvPr/>
            </p:nvSpPr>
            <p:spPr>
              <a:xfrm>
                <a:off x="9004494" y="6957034"/>
                <a:ext cx="1145187" cy="1145187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Elt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6CA30E2-80B9-444F-8348-41494ECAE36B}"/>
                  </a:ext>
                </a:extLst>
              </p:cNvPr>
              <p:cNvCxnSpPr>
                <a:cxnSpLocks/>
                <a:stCxn id="40" idx="3"/>
                <a:endCxn id="43" idx="7"/>
              </p:cNvCxnSpPr>
              <p:nvPr/>
            </p:nvCxnSpPr>
            <p:spPr>
              <a:xfrm flipH="1">
                <a:off x="4067390" y="4458130"/>
                <a:ext cx="1088422" cy="660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AF21499-DA45-496E-BE0A-869A316960DF}"/>
                  </a:ext>
                </a:extLst>
              </p:cNvPr>
              <p:cNvCxnSpPr>
                <a:cxnSpLocks/>
                <a:stCxn id="40" idx="4"/>
                <a:endCxn id="44" idx="0"/>
              </p:cNvCxnSpPr>
              <p:nvPr/>
            </p:nvCxnSpPr>
            <p:spPr>
              <a:xfrm>
                <a:off x="5728899" y="4695511"/>
                <a:ext cx="53138" cy="9036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5535131-E249-41ED-8A05-A4E25B5D007F}"/>
                  </a:ext>
                </a:extLst>
              </p:cNvPr>
              <p:cNvCxnSpPr>
                <a:cxnSpLocks/>
                <a:stCxn id="40" idx="5"/>
                <a:endCxn id="45" idx="1"/>
              </p:cNvCxnSpPr>
              <p:nvPr/>
            </p:nvCxnSpPr>
            <p:spPr>
              <a:xfrm>
                <a:off x="6301986" y="4458130"/>
                <a:ext cx="1194697" cy="709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B285043-7391-4D8A-AA36-9200677A30CB}"/>
                  </a:ext>
                </a:extLst>
              </p:cNvPr>
              <p:cNvCxnSpPr>
                <a:cxnSpLocks/>
                <a:stCxn id="43" idx="3"/>
                <a:endCxn id="46" idx="7"/>
              </p:cNvCxnSpPr>
              <p:nvPr/>
            </p:nvCxnSpPr>
            <p:spPr>
              <a:xfrm flipH="1">
                <a:off x="2061998" y="6079239"/>
                <a:ext cx="1045227" cy="167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6EC5C5F-FD9C-461E-8907-33BBBD2E225E}"/>
                  </a:ext>
                </a:extLst>
              </p:cNvPr>
              <p:cNvCxnSpPr>
                <a:cxnSpLocks/>
                <a:stCxn id="43" idx="4"/>
                <a:endCxn id="47" idx="0"/>
              </p:cNvCxnSpPr>
              <p:nvPr/>
            </p:nvCxnSpPr>
            <p:spPr>
              <a:xfrm flipH="1">
                <a:off x="3044780" y="6278095"/>
                <a:ext cx="542528" cy="9704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F8412F2-5611-49AB-B9F4-743366A2A2A1}"/>
                  </a:ext>
                </a:extLst>
              </p:cNvPr>
              <p:cNvCxnSpPr>
                <a:cxnSpLocks/>
                <a:stCxn id="44" idx="3"/>
                <a:endCxn id="48" idx="0"/>
              </p:cNvCxnSpPr>
              <p:nvPr/>
            </p:nvCxnSpPr>
            <p:spPr>
              <a:xfrm flipH="1">
                <a:off x="4604861" y="6758178"/>
                <a:ext cx="697093" cy="7287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9DCBF-35EB-47BD-9174-4DEE14253865}"/>
                  </a:ext>
                </a:extLst>
              </p:cNvPr>
              <p:cNvCxnSpPr>
                <a:cxnSpLocks/>
                <a:stCxn id="44" idx="5"/>
                <a:endCxn id="50" idx="0"/>
              </p:cNvCxnSpPr>
              <p:nvPr/>
            </p:nvCxnSpPr>
            <p:spPr>
              <a:xfrm>
                <a:off x="6262119" y="6758178"/>
                <a:ext cx="771450" cy="7326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D2B1697-019D-4042-9FF8-DCCC85EDB6E3}"/>
                  </a:ext>
                </a:extLst>
              </p:cNvPr>
              <p:cNvCxnSpPr>
                <a:cxnSpLocks/>
                <a:stCxn id="45" idx="5"/>
                <a:endCxn id="54" idx="1"/>
              </p:cNvCxnSpPr>
              <p:nvPr/>
            </p:nvCxnSpPr>
            <p:spPr>
              <a:xfrm>
                <a:off x="8456848" y="6128201"/>
                <a:ext cx="715355" cy="9965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62E65-679D-4160-AAED-92FBF7DD4F5E}"/>
                </a:ext>
              </a:extLst>
            </p:cNvPr>
            <p:cNvGrpSpPr/>
            <p:nvPr/>
          </p:nvGrpSpPr>
          <p:grpSpPr>
            <a:xfrm>
              <a:off x="7505070" y="1215784"/>
              <a:ext cx="4093509" cy="2794193"/>
              <a:chOff x="8463279" y="35550"/>
              <a:chExt cx="5962505" cy="40699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DA8908A-BC38-4D0E-8AA8-9245AF696C93}"/>
                  </a:ext>
                </a:extLst>
              </p:cNvPr>
              <p:cNvSpPr/>
              <p:nvPr/>
            </p:nvSpPr>
            <p:spPr>
              <a:xfrm>
                <a:off x="8463279" y="35550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50A07E5-FFCE-4A67-9AFA-B395DFC5D7C1}"/>
                  </a:ext>
                </a:extLst>
              </p:cNvPr>
              <p:cNvGrpSpPr/>
              <p:nvPr/>
            </p:nvGrpSpPr>
            <p:grpSpPr>
              <a:xfrm>
                <a:off x="8934282" y="482013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A0691FD-84AD-4977-8CD5-2F8825C6951E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04CBADC-6ABB-44E6-8C47-8567A76CE447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A662939-CF31-46A3-8A37-39AC0A994E83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BBDEA09-76EC-4E23-ABC7-3922772CCC7A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EDBF271-DD5D-40DB-97F8-1D9067842EDE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57B65A5D-9659-42C6-BBD7-944780B42FEB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5858513-7DEB-4A07-BA5D-911F7929DBEF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3516BAC6-77FE-493F-B99E-EB9F5A035059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911D52D-C1EF-4730-8506-B12074C38AC4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709E552-2B36-4E3A-B47E-D8DF775D2193}"/>
                    </a:ext>
                  </a:extLst>
                </p:cNvPr>
                <p:cNvCxnSpPr>
                  <a:cxnSpLocks/>
                  <a:stCxn id="84" idx="3"/>
                  <a:endCxn id="85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9437DB6-BFF4-49EA-B2C4-DD57C2D5F84C}"/>
                    </a:ext>
                  </a:extLst>
                </p:cNvPr>
                <p:cNvCxnSpPr>
                  <a:cxnSpLocks/>
                  <a:stCxn id="84" idx="4"/>
                  <a:endCxn id="86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5906992-9ADB-4605-8D17-75F5E6876F95}"/>
                    </a:ext>
                  </a:extLst>
                </p:cNvPr>
                <p:cNvCxnSpPr>
                  <a:cxnSpLocks/>
                  <a:stCxn id="84" idx="5"/>
                  <a:endCxn id="87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4F35C7-C4F8-4A85-B68E-891C5187B13E}"/>
                    </a:ext>
                  </a:extLst>
                </p:cNvPr>
                <p:cNvCxnSpPr>
                  <a:cxnSpLocks/>
                  <a:stCxn id="85" idx="3"/>
                  <a:endCxn id="88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8391F7A-8DB4-4D10-8AF0-4993CAC4F390}"/>
                    </a:ext>
                  </a:extLst>
                </p:cNvPr>
                <p:cNvCxnSpPr>
                  <a:cxnSpLocks/>
                  <a:stCxn id="85" idx="4"/>
                  <a:endCxn id="89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84CDD28-DD1E-4751-9DA6-82C605BC2417}"/>
                    </a:ext>
                  </a:extLst>
                </p:cNvPr>
                <p:cNvCxnSpPr>
                  <a:cxnSpLocks/>
                  <a:stCxn id="86" idx="3"/>
                  <a:endCxn id="90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B0ED6BD-9AA0-49C6-BDE5-6CF8B94A9708}"/>
                    </a:ext>
                  </a:extLst>
                </p:cNvPr>
                <p:cNvCxnSpPr>
                  <a:cxnSpLocks/>
                  <a:stCxn id="86" idx="5"/>
                  <a:endCxn id="91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C303966C-08C6-474E-B8DB-C01AB69360CA}"/>
                    </a:ext>
                  </a:extLst>
                </p:cNvPr>
                <p:cNvCxnSpPr>
                  <a:cxnSpLocks/>
                  <a:stCxn id="87" idx="5"/>
                  <a:endCxn id="92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24C411C6-0F91-4D1F-A4A7-E6FB19814647}"/>
                </a:ext>
              </a:extLst>
            </p:cNvPr>
            <p:cNvGrpSpPr/>
            <p:nvPr/>
          </p:nvGrpSpPr>
          <p:grpSpPr>
            <a:xfrm>
              <a:off x="10611630" y="3491180"/>
              <a:ext cx="4093509" cy="2794193"/>
              <a:chOff x="12988217" y="3349836"/>
              <a:chExt cx="5962505" cy="406995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52043F2-5BE1-46BD-A12C-A2E456A29A34}"/>
                  </a:ext>
                </a:extLst>
              </p:cNvPr>
              <p:cNvSpPr/>
              <p:nvPr/>
            </p:nvSpPr>
            <p:spPr>
              <a:xfrm>
                <a:off x="12988217" y="3349836"/>
                <a:ext cx="5962505" cy="4069952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51857CC-8172-44DB-B49B-4327D0571469}"/>
                  </a:ext>
                </a:extLst>
              </p:cNvPr>
              <p:cNvGrpSpPr/>
              <p:nvPr/>
            </p:nvGrpSpPr>
            <p:grpSpPr>
              <a:xfrm>
                <a:off x="13309485" y="3694049"/>
                <a:ext cx="5002924" cy="3069261"/>
                <a:chOff x="8934281" y="482013"/>
                <a:chExt cx="9065161" cy="55614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F9EACD8F-073F-458E-A7C0-A4BD0621470C}"/>
                    </a:ext>
                  </a:extLst>
                </p:cNvPr>
                <p:cNvSpPr/>
                <p:nvPr/>
              </p:nvSpPr>
              <p:spPr>
                <a:xfrm>
                  <a:off x="12768192" y="482013"/>
                  <a:ext cx="1620936" cy="162093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Folder</a:t>
                  </a:r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6284167-DCA3-4F1C-AEF8-E44626CF3A56}"/>
                    </a:ext>
                  </a:extLst>
                </p:cNvPr>
                <p:cNvSpPr/>
                <p:nvPr/>
              </p:nvSpPr>
              <p:spPr>
                <a:xfrm>
                  <a:off x="10758130" y="2327656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362102E-6393-4173-957D-1A987882743A}"/>
                    </a:ext>
                  </a:extLst>
                </p:cNvPr>
                <p:cNvSpPr/>
                <p:nvPr/>
              </p:nvSpPr>
              <p:spPr>
                <a:xfrm>
                  <a:off x="12952859" y="3006595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231DC22-959C-4B0B-B2C7-774A14F5EB04}"/>
                    </a:ext>
                  </a:extLst>
                </p:cNvPr>
                <p:cNvSpPr/>
                <p:nvPr/>
              </p:nvSpPr>
              <p:spPr>
                <a:xfrm>
                  <a:off x="15147588" y="2376618"/>
                  <a:ext cx="1357877" cy="1357877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File</a:t>
                  </a: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34288A3-136D-49C6-9160-8B7044A16DCF}"/>
                    </a:ext>
                  </a:extLst>
                </p:cNvPr>
                <p:cNvSpPr/>
                <p:nvPr/>
              </p:nvSpPr>
              <p:spPr>
                <a:xfrm>
                  <a:off x="8934281" y="3486170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F838D70-A64C-43F0-B2AB-833703F415E6}"/>
                    </a:ext>
                  </a:extLst>
                </p:cNvPr>
                <p:cNvSpPr/>
                <p:nvPr/>
              </p:nvSpPr>
              <p:spPr>
                <a:xfrm>
                  <a:off x="10321947" y="465596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3171DCA-AC4E-4C3A-AF1D-435F817BDED9}"/>
                    </a:ext>
                  </a:extLst>
                </p:cNvPr>
                <p:cNvSpPr/>
                <p:nvPr/>
              </p:nvSpPr>
              <p:spPr>
                <a:xfrm>
                  <a:off x="11882028" y="4894331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41B8C40B-7104-4CCF-8FD7-70C3B53BABAE}"/>
                    </a:ext>
                  </a:extLst>
                </p:cNvPr>
                <p:cNvSpPr/>
                <p:nvPr/>
              </p:nvSpPr>
              <p:spPr>
                <a:xfrm>
                  <a:off x="14310736" y="4898243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FFE27E9-6CC3-45EC-8B89-8685493F13F3}"/>
                    </a:ext>
                  </a:extLst>
                </p:cNvPr>
                <p:cNvSpPr/>
                <p:nvPr/>
              </p:nvSpPr>
              <p:spPr>
                <a:xfrm>
                  <a:off x="16854255" y="4364472"/>
                  <a:ext cx="1145187" cy="1145187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/>
                    <a:t>Elt</a:t>
                  </a: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4114981B-666E-49DC-942D-02FE8E21C963}"/>
                    </a:ext>
                  </a:extLst>
                </p:cNvPr>
                <p:cNvCxnSpPr>
                  <a:cxnSpLocks/>
                  <a:stCxn id="103" idx="3"/>
                  <a:endCxn id="104" idx="7"/>
                </p:cNvCxnSpPr>
                <p:nvPr/>
              </p:nvCxnSpPr>
              <p:spPr>
                <a:xfrm flipH="1">
                  <a:off x="11917151" y="1865568"/>
                  <a:ext cx="1088422" cy="66094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DE36C02-D4FB-40A3-A7C8-F649FD2DE860}"/>
                    </a:ext>
                  </a:extLst>
                </p:cNvPr>
                <p:cNvCxnSpPr>
                  <a:cxnSpLocks/>
                  <a:stCxn id="103" idx="4"/>
                  <a:endCxn id="105" idx="0"/>
                </p:cNvCxnSpPr>
                <p:nvPr/>
              </p:nvCxnSpPr>
              <p:spPr>
                <a:xfrm>
                  <a:off x="13578660" y="2102949"/>
                  <a:ext cx="53138" cy="9036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F27116B-01B0-4F28-956B-621271C358EF}"/>
                    </a:ext>
                  </a:extLst>
                </p:cNvPr>
                <p:cNvCxnSpPr>
                  <a:cxnSpLocks/>
                  <a:stCxn id="103" idx="5"/>
                  <a:endCxn id="106" idx="1"/>
                </p:cNvCxnSpPr>
                <p:nvPr/>
              </p:nvCxnSpPr>
              <p:spPr>
                <a:xfrm>
                  <a:off x="14151747" y="1865568"/>
                  <a:ext cx="1194697" cy="7099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5A897F3-EA21-4320-AE71-CC8E9E859DC1}"/>
                    </a:ext>
                  </a:extLst>
                </p:cNvPr>
                <p:cNvCxnSpPr>
                  <a:cxnSpLocks/>
                  <a:stCxn id="104" idx="3"/>
                  <a:endCxn id="107" idx="7"/>
                </p:cNvCxnSpPr>
                <p:nvPr/>
              </p:nvCxnSpPr>
              <p:spPr>
                <a:xfrm flipH="1">
                  <a:off x="9911759" y="3486677"/>
                  <a:ext cx="1045227" cy="1672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621D033-1550-4A9D-9E79-D136A9528BFA}"/>
                    </a:ext>
                  </a:extLst>
                </p:cNvPr>
                <p:cNvCxnSpPr>
                  <a:cxnSpLocks/>
                  <a:stCxn id="104" idx="4"/>
                  <a:endCxn id="108" idx="0"/>
                </p:cNvCxnSpPr>
                <p:nvPr/>
              </p:nvCxnSpPr>
              <p:spPr>
                <a:xfrm flipH="1">
                  <a:off x="10894541" y="3685533"/>
                  <a:ext cx="542528" cy="9704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8B8E346-6105-418D-868F-2CD84244BEB7}"/>
                    </a:ext>
                  </a:extLst>
                </p:cNvPr>
                <p:cNvCxnSpPr>
                  <a:cxnSpLocks/>
                  <a:stCxn id="105" idx="3"/>
                  <a:endCxn id="109" idx="0"/>
                </p:cNvCxnSpPr>
                <p:nvPr/>
              </p:nvCxnSpPr>
              <p:spPr>
                <a:xfrm flipH="1">
                  <a:off x="12454622" y="4165616"/>
                  <a:ext cx="697093" cy="72871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3B6CA52-7E00-42A5-A846-EF3D5807BF6E}"/>
                    </a:ext>
                  </a:extLst>
                </p:cNvPr>
                <p:cNvCxnSpPr>
                  <a:cxnSpLocks/>
                  <a:stCxn id="105" idx="5"/>
                  <a:endCxn id="110" idx="0"/>
                </p:cNvCxnSpPr>
                <p:nvPr/>
              </p:nvCxnSpPr>
              <p:spPr>
                <a:xfrm>
                  <a:off x="14111880" y="4165616"/>
                  <a:ext cx="771450" cy="7326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9A7CDB3-F653-4CCA-AA11-D4340F172060}"/>
                    </a:ext>
                  </a:extLst>
                </p:cNvPr>
                <p:cNvCxnSpPr>
                  <a:cxnSpLocks/>
                  <a:stCxn id="106" idx="5"/>
                  <a:endCxn id="111" idx="1"/>
                </p:cNvCxnSpPr>
                <p:nvPr/>
              </p:nvCxnSpPr>
              <p:spPr>
                <a:xfrm>
                  <a:off x="16306609" y="3535639"/>
                  <a:ext cx="715355" cy="996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82DE72E-E9C6-4C7B-82C5-E75633A6B17F}"/>
                </a:ext>
              </a:extLst>
            </p:cNvPr>
            <p:cNvSpPr/>
            <p:nvPr/>
          </p:nvSpPr>
          <p:spPr>
            <a:xfrm rot="1161012" flipH="1" flipV="1">
              <a:off x="9006452" y="3463633"/>
              <a:ext cx="989709" cy="30824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494646 w 494646"/>
                <a:gd name="connsiteY0" fmla="*/ 0 h 5066666"/>
                <a:gd name="connsiteX1" fmla="*/ 427355 w 494646"/>
                <a:gd name="connsiteY1" fmla="*/ 5066666 h 5066666"/>
                <a:gd name="connsiteX0" fmla="*/ 566970 w 566970"/>
                <a:gd name="connsiteY0" fmla="*/ 0 h 5137310"/>
                <a:gd name="connsiteX1" fmla="*/ 293692 w 566970"/>
                <a:gd name="connsiteY1" fmla="*/ 5137310 h 5137310"/>
                <a:gd name="connsiteX0" fmla="*/ 597842 w 597842"/>
                <a:gd name="connsiteY0" fmla="*/ 0 h 5137310"/>
                <a:gd name="connsiteX1" fmla="*/ 324564 w 597842"/>
                <a:gd name="connsiteY1" fmla="*/ 5137310 h 51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7842" h="5137310">
                  <a:moveTo>
                    <a:pt x="597842" y="0"/>
                  </a:moveTo>
                  <a:cubicBezTo>
                    <a:pt x="-410057" y="443655"/>
                    <a:pt x="114991" y="3964006"/>
                    <a:pt x="324564" y="5137310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FC5D1A-AFFC-437E-88B9-5DED03238DDC}"/>
                </a:ext>
              </a:extLst>
            </p:cNvPr>
            <p:cNvSpPr/>
            <p:nvPr/>
          </p:nvSpPr>
          <p:spPr>
            <a:xfrm rot="5032387" flipH="1" flipV="1">
              <a:off x="8554541" y="2535695"/>
              <a:ext cx="1246661" cy="81982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  <a:gd name="connsiteX0" fmla="*/ 1315714 w 2380717"/>
                <a:gd name="connsiteY0" fmla="*/ 820604230 h 826248983"/>
                <a:gd name="connsiteX1" fmla="*/ -1 w 2380717"/>
                <a:gd name="connsiteY1" fmla="*/ -27 h 826248983"/>
                <a:gd name="connsiteX0" fmla="*/ 2845101 w 2845103"/>
                <a:gd name="connsiteY0" fmla="*/ 820604230 h 820604231"/>
                <a:gd name="connsiteX1" fmla="*/ 1529386 w 2845103"/>
                <a:gd name="connsiteY1" fmla="*/ -27 h 820604231"/>
                <a:gd name="connsiteX0" fmla="*/ 4954831 w 4954830"/>
                <a:gd name="connsiteY0" fmla="*/ 820604230 h 820604231"/>
                <a:gd name="connsiteX1" fmla="*/ 3639116 w 4954830"/>
                <a:gd name="connsiteY1" fmla="*/ -27 h 82060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4830" h="820604231">
                  <a:moveTo>
                    <a:pt x="4954831" y="820604230"/>
                  </a:moveTo>
                  <a:cubicBezTo>
                    <a:pt x="-1164708" y="517016601"/>
                    <a:pt x="-1630304" y="40001795"/>
                    <a:pt x="3639116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6976E08-EAE7-4395-8ACB-06FED606B796}"/>
                </a:ext>
              </a:extLst>
            </p:cNvPr>
            <p:cNvSpPr/>
            <p:nvPr/>
          </p:nvSpPr>
          <p:spPr>
            <a:xfrm rot="5032387" flipV="1">
              <a:off x="8174013" y="3487244"/>
              <a:ext cx="1214639" cy="45641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539309-7278-426D-BD5A-492FC8D2AC14}"/>
                </a:ext>
              </a:extLst>
            </p:cNvPr>
            <p:cNvGrpSpPr/>
            <p:nvPr/>
          </p:nvGrpSpPr>
          <p:grpSpPr>
            <a:xfrm>
              <a:off x="2455417" y="7686670"/>
              <a:ext cx="6773847" cy="2940381"/>
              <a:chOff x="1397937" y="9105565"/>
              <a:chExt cx="7432514" cy="3226295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3BBE31F-1848-4C3B-92CB-1715C9F8EA89}"/>
                  </a:ext>
                </a:extLst>
              </p:cNvPr>
              <p:cNvGrpSpPr/>
              <p:nvPr/>
            </p:nvGrpSpPr>
            <p:grpSpPr>
              <a:xfrm>
                <a:off x="7340139" y="9105565"/>
                <a:ext cx="1490312" cy="1817831"/>
                <a:chOff x="2517791" y="5483173"/>
                <a:chExt cx="2366209" cy="2886219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AB278321-3AC8-4616-B0D4-64A56995A016}"/>
                    </a:ext>
                  </a:extLst>
                </p:cNvPr>
                <p:cNvSpPr/>
                <p:nvPr/>
              </p:nvSpPr>
              <p:spPr>
                <a:xfrm>
                  <a:off x="3531741" y="7017134"/>
                  <a:ext cx="1352259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BFA02B8A-1472-47EF-A7BE-0BA2A59DA4A7}"/>
                    </a:ext>
                  </a:extLst>
                </p:cNvPr>
                <p:cNvSpPr/>
                <p:nvPr/>
              </p:nvSpPr>
              <p:spPr>
                <a:xfrm>
                  <a:off x="3558725" y="5483173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743C6F6-1EB8-4D5C-825B-90F9F3DAD89D}"/>
                    </a:ext>
                  </a:extLst>
                </p:cNvPr>
                <p:cNvCxnSpPr>
                  <a:cxnSpLocks/>
                  <a:stCxn id="136" idx="0"/>
                  <a:endCxn id="137" idx="4"/>
                </p:cNvCxnSpPr>
                <p:nvPr/>
              </p:nvCxnSpPr>
              <p:spPr>
                <a:xfrm flipH="1" flipV="1">
                  <a:off x="3932285" y="6230292"/>
                  <a:ext cx="275587" cy="786842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1CDDDFD-55C1-419B-80AB-5D2BBC5DAC27}"/>
                    </a:ext>
                  </a:extLst>
                </p:cNvPr>
                <p:cNvSpPr/>
                <p:nvPr/>
              </p:nvSpPr>
              <p:spPr>
                <a:xfrm>
                  <a:off x="2517791" y="6177374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DA50FD54-D566-4982-8BBB-034D6217FAA7}"/>
                    </a:ext>
                  </a:extLst>
                </p:cNvPr>
                <p:cNvCxnSpPr>
                  <a:cxnSpLocks/>
                  <a:stCxn id="136" idx="1"/>
                  <a:endCxn id="139" idx="5"/>
                </p:cNvCxnSpPr>
                <p:nvPr/>
              </p:nvCxnSpPr>
              <p:spPr>
                <a:xfrm flipH="1" flipV="1">
                  <a:off x="3155497" y="6815081"/>
                  <a:ext cx="574277" cy="40008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53A825C-5611-4099-BE4A-3AB91991F5D0}"/>
                  </a:ext>
                </a:extLst>
              </p:cNvPr>
              <p:cNvGrpSpPr/>
              <p:nvPr/>
            </p:nvGrpSpPr>
            <p:grpSpPr>
              <a:xfrm>
                <a:off x="3986268" y="10494634"/>
                <a:ext cx="2500937" cy="1837226"/>
                <a:chOff x="924259" y="7872910"/>
                <a:chExt cx="3970805" cy="291701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AE8438A4-ADAA-4046-A324-4FD12A836DFC}"/>
                    </a:ext>
                  </a:extLst>
                </p:cNvPr>
                <p:cNvSpPr/>
                <p:nvPr/>
              </p:nvSpPr>
              <p:spPr>
                <a:xfrm>
                  <a:off x="2200429" y="9437665"/>
                  <a:ext cx="1352258" cy="135225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F2424D2D-13AC-48E0-9930-6524D20688FF}"/>
                    </a:ext>
                  </a:extLst>
                </p:cNvPr>
                <p:cNvSpPr/>
                <p:nvPr/>
              </p:nvSpPr>
              <p:spPr>
                <a:xfrm>
                  <a:off x="4147945" y="7886665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5FC6DF3-7323-4D41-85AE-7F2F28547F2D}"/>
                    </a:ext>
                  </a:extLst>
                </p:cNvPr>
                <p:cNvCxnSpPr>
                  <a:cxnSpLocks/>
                  <a:stCxn id="142" idx="7"/>
                  <a:endCxn id="143" idx="3"/>
                </p:cNvCxnSpPr>
                <p:nvPr/>
              </p:nvCxnSpPr>
              <p:spPr>
                <a:xfrm flipV="1">
                  <a:off x="3354654" y="8524371"/>
                  <a:ext cx="902704" cy="1111326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FD67772-6DAA-4BFE-92CE-14AD79377F09}"/>
                    </a:ext>
                  </a:extLst>
                </p:cNvPr>
                <p:cNvSpPr/>
                <p:nvPr/>
              </p:nvSpPr>
              <p:spPr>
                <a:xfrm>
                  <a:off x="2498276" y="805094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A1D577DF-7DD5-4CF4-8AB5-40421A134120}"/>
                    </a:ext>
                  </a:extLst>
                </p:cNvPr>
                <p:cNvSpPr/>
                <p:nvPr/>
              </p:nvSpPr>
              <p:spPr>
                <a:xfrm>
                  <a:off x="924259" y="7872910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A741719-533B-44CA-A53F-91C479354C1A}"/>
                    </a:ext>
                  </a:extLst>
                </p:cNvPr>
                <p:cNvCxnSpPr>
                  <a:cxnSpLocks/>
                  <a:stCxn id="142" idx="0"/>
                  <a:endCxn id="145" idx="4"/>
                </p:cNvCxnSpPr>
                <p:nvPr/>
              </p:nvCxnSpPr>
              <p:spPr>
                <a:xfrm flipH="1" flipV="1">
                  <a:off x="2871836" y="8798068"/>
                  <a:ext cx="4722" cy="639597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A45E6E4-61F9-4B9E-A6D9-D3B129185D2A}"/>
                    </a:ext>
                  </a:extLst>
                </p:cNvPr>
                <p:cNvCxnSpPr>
                  <a:cxnSpLocks/>
                  <a:stCxn id="142" idx="1"/>
                  <a:endCxn id="146" idx="4"/>
                </p:cNvCxnSpPr>
                <p:nvPr/>
              </p:nvCxnSpPr>
              <p:spPr>
                <a:xfrm flipH="1" flipV="1">
                  <a:off x="1297819" y="8620029"/>
                  <a:ext cx="1100643" cy="1015669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34A12AD-4784-48CA-AD75-0F59E27B297F}"/>
                  </a:ext>
                </a:extLst>
              </p:cNvPr>
              <p:cNvGrpSpPr/>
              <p:nvPr/>
            </p:nvGrpSpPr>
            <p:grpSpPr>
              <a:xfrm>
                <a:off x="1397937" y="10249013"/>
                <a:ext cx="1028512" cy="1435584"/>
                <a:chOff x="-101735" y="6006909"/>
                <a:chExt cx="1632996" cy="227931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0082244C-DD72-492B-8645-DFF668A85741}"/>
                    </a:ext>
                  </a:extLst>
                </p:cNvPr>
                <p:cNvSpPr/>
                <p:nvPr/>
              </p:nvSpPr>
              <p:spPr>
                <a:xfrm>
                  <a:off x="-101735" y="6933967"/>
                  <a:ext cx="1352259" cy="135225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External Location</a:t>
                  </a: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558D84EE-50AC-426D-87B0-ADC0FF9DE849}"/>
                    </a:ext>
                  </a:extLst>
                </p:cNvPr>
                <p:cNvSpPr/>
                <p:nvPr/>
              </p:nvSpPr>
              <p:spPr>
                <a:xfrm>
                  <a:off x="784142" y="6006909"/>
                  <a:ext cx="747119" cy="74711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dirty="0"/>
                    <a:t>Elt</a:t>
                  </a: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36932199-7599-4EB5-ACF5-7D563ACCF082}"/>
                    </a:ext>
                  </a:extLst>
                </p:cNvPr>
                <p:cNvCxnSpPr>
                  <a:cxnSpLocks/>
                  <a:stCxn id="150" idx="7"/>
                  <a:endCxn id="151" idx="3"/>
                </p:cNvCxnSpPr>
                <p:nvPr/>
              </p:nvCxnSpPr>
              <p:spPr>
                <a:xfrm flipH="1" flipV="1">
                  <a:off x="893555" y="6644615"/>
                  <a:ext cx="158936" cy="487385"/>
                </a:xfrm>
                <a:prstGeom prst="line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24B814E-A924-41DF-AA41-5C6D0B2D940F}"/>
                </a:ext>
              </a:extLst>
            </p:cNvPr>
            <p:cNvSpPr/>
            <p:nvPr/>
          </p:nvSpPr>
          <p:spPr>
            <a:xfrm rot="14700020">
              <a:off x="2674918" y="6963840"/>
              <a:ext cx="1568319" cy="170974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A46FDDC-3FB6-4772-982B-23B47E86D9FA}"/>
                </a:ext>
              </a:extLst>
            </p:cNvPr>
            <p:cNvSpPr/>
            <p:nvPr/>
          </p:nvSpPr>
          <p:spPr>
            <a:xfrm rot="5032387">
              <a:off x="6473390" y="5887859"/>
              <a:ext cx="2905478" cy="10984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2F9D770-E6BC-403F-8817-FC0379E7C873}"/>
                </a:ext>
              </a:extLst>
            </p:cNvPr>
            <p:cNvSpPr/>
            <p:nvPr/>
          </p:nvSpPr>
          <p:spPr>
            <a:xfrm rot="14700020">
              <a:off x="3171046" y="6736195"/>
              <a:ext cx="1195746" cy="22903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7868" h="21950465">
                  <a:moveTo>
                    <a:pt x="0" y="1410192"/>
                  </a:moveTo>
                  <a:cubicBezTo>
                    <a:pt x="1087560" y="-4903338"/>
                    <a:pt x="6024458" y="11418946"/>
                    <a:pt x="5713832" y="2195046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40C527A-D770-42A3-A4ED-5730CF392F6A}"/>
                </a:ext>
              </a:extLst>
            </p:cNvPr>
            <p:cNvSpPr/>
            <p:nvPr/>
          </p:nvSpPr>
          <p:spPr>
            <a:xfrm rot="14700020">
              <a:off x="5978995" y="5693643"/>
              <a:ext cx="1185043" cy="40389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26367"/>
                <a:gd name="connsiteY0" fmla="*/ 1069907 h 22669459"/>
                <a:gd name="connsiteX1" fmla="*/ 5609977 w 5626367"/>
                <a:gd name="connsiteY1" fmla="*/ 22669458 h 22669459"/>
                <a:gd name="connsiteX0" fmla="*/ 0 w 5729847"/>
                <a:gd name="connsiteY0" fmla="*/ 1125674 h 21665947"/>
                <a:gd name="connsiteX1" fmla="*/ 5713832 w 5729847"/>
                <a:gd name="connsiteY1" fmla="*/ 21665946 h 21665947"/>
                <a:gd name="connsiteX0" fmla="*/ 0 w 5727868"/>
                <a:gd name="connsiteY0" fmla="*/ 1410192 h 21950465"/>
                <a:gd name="connsiteX1" fmla="*/ 5713832 w 5727868"/>
                <a:gd name="connsiteY1" fmla="*/ 21950464 h 21950465"/>
                <a:gd name="connsiteX0" fmla="*/ -1 w 5861588"/>
                <a:gd name="connsiteY0" fmla="*/ 1347254 h 22912051"/>
                <a:gd name="connsiteX1" fmla="*/ 5847908 w 5861588"/>
                <a:gd name="connsiteY1" fmla="*/ 22912050 h 22912051"/>
                <a:gd name="connsiteX0" fmla="*/ -1 w 5865546"/>
                <a:gd name="connsiteY0" fmla="*/ 48343 h 21613140"/>
                <a:gd name="connsiteX1" fmla="*/ 5847908 w 5865546"/>
                <a:gd name="connsiteY1" fmla="*/ 21613139 h 216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65546" h="21613140">
                  <a:moveTo>
                    <a:pt x="-1" y="48343"/>
                  </a:moveTo>
                  <a:cubicBezTo>
                    <a:pt x="2293469" y="-855368"/>
                    <a:pt x="6158534" y="11081621"/>
                    <a:pt x="5847908" y="2161313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0D6259-18B5-4A84-8301-912A1A95DBA7}"/>
                </a:ext>
              </a:extLst>
            </p:cNvPr>
            <p:cNvSpPr/>
            <p:nvPr/>
          </p:nvSpPr>
          <p:spPr>
            <a:xfrm rot="5032387">
              <a:off x="2257390" y="6609206"/>
              <a:ext cx="4332937" cy="253534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A244CCF5-58B8-4174-9E54-712CC3357A4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Persistence break.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16FF3F-E397-4F58-8B78-458B4396BC30}"/>
              </a:ext>
            </a:extLst>
          </p:cNvPr>
          <p:cNvGrpSpPr/>
          <p:nvPr/>
        </p:nvGrpSpPr>
        <p:grpSpPr>
          <a:xfrm>
            <a:off x="10010030" y="10682861"/>
            <a:ext cx="6461281" cy="2685066"/>
            <a:chOff x="4981503" y="9333745"/>
            <a:chExt cx="6461281" cy="2685066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6697BA6-D498-477A-B23A-6BAE7A2F5B0D}"/>
                </a:ext>
              </a:extLst>
            </p:cNvPr>
            <p:cNvSpPr/>
            <p:nvPr/>
          </p:nvSpPr>
          <p:spPr>
            <a:xfrm>
              <a:off x="4981503" y="9333745"/>
              <a:ext cx="6461281" cy="26850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FDFFDA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txBody>
            <a:bodyPr wrap="square">
              <a:noAutofit/>
            </a:bodyPr>
            <a:lstStyle/>
            <a:p>
              <a:endParaRPr lang="en-US" b="1" dirty="0">
                <a:solidFill>
                  <a:srgbClr val="9CDCFE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ED12FC5-333D-42B4-A40D-1BA203BD2F0E}"/>
                </a:ext>
              </a:extLst>
            </p:cNvPr>
            <p:cNvSpPr/>
            <p:nvPr/>
          </p:nvSpPr>
          <p:spPr>
            <a:xfrm>
              <a:off x="5978827" y="9646931"/>
              <a:ext cx="1878994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Protocol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4C9543A-8DB6-4DDF-91E3-8789C7DD9AF6}"/>
                </a:ext>
              </a:extLst>
            </p:cNvPr>
            <p:cNvSpPr/>
            <p:nvPr/>
          </p:nvSpPr>
          <p:spPr>
            <a:xfrm>
              <a:off x="8410722" y="9646931"/>
              <a:ext cx="2755813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location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626A271-F254-4A6C-BD8D-8C1816B97000}"/>
                </a:ext>
              </a:extLst>
            </p:cNvPr>
            <p:cNvSpPr/>
            <p:nvPr/>
          </p:nvSpPr>
          <p:spPr>
            <a:xfrm>
              <a:off x="5986216" y="10414448"/>
              <a:ext cx="182581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name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18E70B54-560F-4853-8B53-E90269FC087E}"/>
                </a:ext>
              </a:extLst>
            </p:cNvPr>
            <p:cNvSpPr/>
            <p:nvPr/>
          </p:nvSpPr>
          <p:spPr>
            <a:xfrm>
              <a:off x="5973813" y="11170942"/>
              <a:ext cx="2694405" cy="5549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/>
                <a:t>innerlocation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54F1C3-ECED-41D7-9CC3-BCA5B6AB1B88}"/>
                </a:ext>
              </a:extLst>
            </p:cNvPr>
            <p:cNvSpPr txBox="1"/>
            <p:nvPr/>
          </p:nvSpPr>
          <p:spPr>
            <a:xfrm>
              <a:off x="5163476" y="9399005"/>
              <a:ext cx="55534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8ABED9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HREF</a:t>
              </a:r>
              <a:endParaRPr lang="en-US" sz="1200" dirty="0">
                <a:solidFill>
                  <a:srgbClr val="8ABED9"/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C4A1E3-1BE4-4231-B9BC-B65741896635}"/>
                </a:ext>
              </a:extLst>
            </p:cNvPr>
            <p:cNvSpPr txBox="1"/>
            <p:nvPr/>
          </p:nvSpPr>
          <p:spPr>
            <a:xfrm>
              <a:off x="7731006" y="9662785"/>
              <a:ext cx="7408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-15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://</a:t>
              </a:r>
              <a:endParaRPr lang="en-US" sz="2800" spc="-15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1F4C3FC-2EEB-4682-B79E-C20DAFA00509}"/>
                </a:ext>
              </a:extLst>
            </p:cNvPr>
            <p:cNvSpPr txBox="1"/>
            <p:nvPr/>
          </p:nvSpPr>
          <p:spPr>
            <a:xfrm>
              <a:off x="7857821" y="10463687"/>
              <a:ext cx="6714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#</a:t>
              </a:r>
              <a:endParaRPr lang="en-US" sz="28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E28986F-FD65-4F54-A51E-4B69D66AF5C5}"/>
                </a:ext>
              </a:extLst>
            </p:cNvPr>
            <p:cNvSpPr txBox="1"/>
            <p:nvPr/>
          </p:nvSpPr>
          <p:spPr>
            <a:xfrm>
              <a:off x="10020066" y="11132419"/>
              <a:ext cx="1146469" cy="8402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 b="1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/>
                <a:t>URI</a:t>
              </a: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047D558F-01F1-4583-B4A7-1599FA327F7C}"/>
              </a:ext>
            </a:extLst>
          </p:cNvPr>
          <p:cNvSpPr txBox="1"/>
          <p:nvPr/>
        </p:nvSpPr>
        <p:spPr>
          <a:xfrm>
            <a:off x="12125993" y="9446532"/>
            <a:ext cx="509205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6000" b="0" dirty="0"/>
              <a:t>¿Resolution?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D8BD76-1EFA-4CAC-B622-30160C9669CE}"/>
              </a:ext>
            </a:extLst>
          </p:cNvPr>
          <p:cNvGrpSpPr/>
          <p:nvPr/>
        </p:nvGrpSpPr>
        <p:grpSpPr>
          <a:xfrm>
            <a:off x="16576875" y="3382318"/>
            <a:ext cx="1650299" cy="1826466"/>
            <a:chOff x="15262593" y="4191926"/>
            <a:chExt cx="2638865" cy="29205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C3350266-C5B0-43EE-9560-5B8A6EB05DEB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Double Bracket 191">
              <a:extLst>
                <a:ext uri="{FF2B5EF4-FFF2-40B4-BE49-F238E27FC236}">
                  <a16:creationId xmlns:a16="http://schemas.microsoft.com/office/drawing/2014/main" id="{E363C995-153A-4D6F-BE85-EFBFEF2433AF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3" name="Double Bracket 192">
              <a:extLst>
                <a:ext uri="{FF2B5EF4-FFF2-40B4-BE49-F238E27FC236}">
                  <a16:creationId xmlns:a16="http://schemas.microsoft.com/office/drawing/2014/main" id="{F492286C-111D-44B5-8879-226228E92438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4" name="Flowchart: Alternate Process 193">
              <a:extLst>
                <a:ext uri="{FF2B5EF4-FFF2-40B4-BE49-F238E27FC236}">
                  <a16:creationId xmlns:a16="http://schemas.microsoft.com/office/drawing/2014/main" id="{1B68782E-0B4C-4DEC-B096-9BC52266C46F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5" name="Flowchart: Alternate Process 194">
              <a:extLst>
                <a:ext uri="{FF2B5EF4-FFF2-40B4-BE49-F238E27FC236}">
                  <a16:creationId xmlns:a16="http://schemas.microsoft.com/office/drawing/2014/main" id="{9A614168-BAEC-40BF-B4C4-C9873E5D16B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6" name="Flowchart: Alternate Process 195">
              <a:extLst>
                <a:ext uri="{FF2B5EF4-FFF2-40B4-BE49-F238E27FC236}">
                  <a16:creationId xmlns:a16="http://schemas.microsoft.com/office/drawing/2014/main" id="{D06DA9C0-4D1A-4374-9FC3-B934FE370F0C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7" name="Flowchart: Alternate Process 196">
              <a:extLst>
                <a:ext uri="{FF2B5EF4-FFF2-40B4-BE49-F238E27FC236}">
                  <a16:creationId xmlns:a16="http://schemas.microsoft.com/office/drawing/2014/main" id="{6FD5CEEC-F9BB-4B27-8EE0-10695EF5C4BB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F794FE9B-31B1-4FA1-8D10-3752E5ADD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5FE9B24-2B16-423C-878B-1BED1EF86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D2EC42F-C899-4372-A744-DD87B24365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5B151252-DE20-499C-ABEA-9467FC2D8BB9}"/>
                </a:ext>
              </a:extLst>
            </p:cNvPr>
            <p:cNvCxnSpPr>
              <a:cxnSpLocks/>
              <a:endCxn id="19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Flowchart: Alternate Process 201">
              <a:extLst>
                <a:ext uri="{FF2B5EF4-FFF2-40B4-BE49-F238E27FC236}">
                  <a16:creationId xmlns:a16="http://schemas.microsoft.com/office/drawing/2014/main" id="{DA072E72-F67C-4239-9BE3-CE474D3D3FB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B2D44C-5821-418B-A758-C2A4595C531F}"/>
              </a:ext>
            </a:extLst>
          </p:cNvPr>
          <p:cNvGrpSpPr/>
          <p:nvPr/>
        </p:nvGrpSpPr>
        <p:grpSpPr>
          <a:xfrm>
            <a:off x="14776060" y="4539735"/>
            <a:ext cx="2638865" cy="2920560"/>
            <a:chOff x="15262593" y="4191926"/>
            <a:chExt cx="2638865" cy="2920560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7B937595-A862-4EA6-B498-FDA2FD733735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Double Bracket 204">
              <a:extLst>
                <a:ext uri="{FF2B5EF4-FFF2-40B4-BE49-F238E27FC236}">
                  <a16:creationId xmlns:a16="http://schemas.microsoft.com/office/drawing/2014/main" id="{3016DBE1-828C-4F01-BE56-F06183FEE9B2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6" name="Double Bracket 205">
              <a:extLst>
                <a:ext uri="{FF2B5EF4-FFF2-40B4-BE49-F238E27FC236}">
                  <a16:creationId xmlns:a16="http://schemas.microsoft.com/office/drawing/2014/main" id="{F029E8C5-CCDE-4AB0-BE5D-D4C88C24FDA9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07" name="Flowchart: Alternate Process 206">
              <a:extLst>
                <a:ext uri="{FF2B5EF4-FFF2-40B4-BE49-F238E27FC236}">
                  <a16:creationId xmlns:a16="http://schemas.microsoft.com/office/drawing/2014/main" id="{3930E96D-CB3F-46A5-BF6A-AEFBE894D06E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8" name="Flowchart: Alternate Process 207">
              <a:extLst>
                <a:ext uri="{FF2B5EF4-FFF2-40B4-BE49-F238E27FC236}">
                  <a16:creationId xmlns:a16="http://schemas.microsoft.com/office/drawing/2014/main" id="{EBC3EB02-B17D-46E9-8020-739181801CE9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09" name="Flowchart: Alternate Process 208">
              <a:extLst>
                <a:ext uri="{FF2B5EF4-FFF2-40B4-BE49-F238E27FC236}">
                  <a16:creationId xmlns:a16="http://schemas.microsoft.com/office/drawing/2014/main" id="{7ECCF595-3F14-4906-8E75-60364D12CE30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0" name="Flowchart: Alternate Process 209">
              <a:extLst>
                <a:ext uri="{FF2B5EF4-FFF2-40B4-BE49-F238E27FC236}">
                  <a16:creationId xmlns:a16="http://schemas.microsoft.com/office/drawing/2014/main" id="{B6491B70-9255-4A4B-9FE3-F394E39431DC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FBA277AF-F976-47AF-A447-5D0F05AE8F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62008110-CCE7-490A-A93A-E341C7675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72EE73F-764B-4214-9AB0-C973B580A2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2DDD610-B896-4417-963F-14C6171CED61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9" name="Flowchart: Alternate Process 218">
              <a:extLst>
                <a:ext uri="{FF2B5EF4-FFF2-40B4-BE49-F238E27FC236}">
                  <a16:creationId xmlns:a16="http://schemas.microsoft.com/office/drawing/2014/main" id="{1CDDE687-8405-47BC-92FB-105C763D6D09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62D828E-5327-494D-B543-9F3D68FEB64B}"/>
              </a:ext>
            </a:extLst>
          </p:cNvPr>
          <p:cNvGrpSpPr/>
          <p:nvPr/>
        </p:nvGrpSpPr>
        <p:grpSpPr>
          <a:xfrm>
            <a:off x="17254049" y="5402096"/>
            <a:ext cx="1934359" cy="2140849"/>
            <a:chOff x="15262593" y="4191926"/>
            <a:chExt cx="2638865" cy="2920560"/>
          </a:xfrm>
        </p:grpSpPr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C3485D8F-E4A1-4163-B542-53D27425002E}"/>
                </a:ext>
              </a:extLst>
            </p:cNvPr>
            <p:cNvSpPr/>
            <p:nvPr/>
          </p:nvSpPr>
          <p:spPr>
            <a:xfrm>
              <a:off x="15262593" y="4191926"/>
              <a:ext cx="2638865" cy="2920560"/>
            </a:xfrm>
            <a:prstGeom prst="roundRect">
              <a:avLst>
                <a:gd name="adj" fmla="val 7459"/>
              </a:avLst>
            </a:prstGeom>
            <a:solidFill>
              <a:srgbClr val="CCCBA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Double Bracket 221">
              <a:extLst>
                <a:ext uri="{FF2B5EF4-FFF2-40B4-BE49-F238E27FC236}">
                  <a16:creationId xmlns:a16="http://schemas.microsoft.com/office/drawing/2014/main" id="{BEDAF42D-5405-46A9-A6A2-9BB2FC958906}"/>
                </a:ext>
              </a:extLst>
            </p:cNvPr>
            <p:cNvSpPr/>
            <p:nvPr/>
          </p:nvSpPr>
          <p:spPr>
            <a:xfrm>
              <a:off x="15405735" y="4439357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3" name="Double Bracket 222">
              <a:extLst>
                <a:ext uri="{FF2B5EF4-FFF2-40B4-BE49-F238E27FC236}">
                  <a16:creationId xmlns:a16="http://schemas.microsoft.com/office/drawing/2014/main" id="{7F5E0D9E-D510-49A2-A306-AA66B36FE46F}"/>
                </a:ext>
              </a:extLst>
            </p:cNvPr>
            <p:cNvSpPr/>
            <p:nvPr/>
          </p:nvSpPr>
          <p:spPr>
            <a:xfrm>
              <a:off x="15403261" y="5345045"/>
              <a:ext cx="2297410" cy="730210"/>
            </a:xfrm>
            <a:prstGeom prst="bracketPair">
              <a:avLst>
                <a:gd name="adj" fmla="val 8228"/>
              </a:avLst>
            </a:prstGeom>
            <a:solidFill>
              <a:srgbClr val="F9FAC2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rgbClr val="F9FAC2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s-E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rPr>
                <a:t> </a:t>
              </a:r>
              <a:endParaRPr lang="en-US" sz="3200" b="1" dirty="0"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24" name="Flowchart: Alternate Process 223">
              <a:extLst>
                <a:ext uri="{FF2B5EF4-FFF2-40B4-BE49-F238E27FC236}">
                  <a16:creationId xmlns:a16="http://schemas.microsoft.com/office/drawing/2014/main" id="{A5D1EF05-3BDC-44F6-A9C8-6BFC99D42556}"/>
                </a:ext>
              </a:extLst>
            </p:cNvPr>
            <p:cNvSpPr/>
            <p:nvPr/>
          </p:nvSpPr>
          <p:spPr>
            <a:xfrm>
              <a:off x="15472212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5" name="Flowchart: Alternate Process 224">
              <a:extLst>
                <a:ext uri="{FF2B5EF4-FFF2-40B4-BE49-F238E27FC236}">
                  <a16:creationId xmlns:a16="http://schemas.microsoft.com/office/drawing/2014/main" id="{02D1294E-99DB-47C8-B478-9EFF56E9A838}"/>
                </a:ext>
              </a:extLst>
            </p:cNvPr>
            <p:cNvSpPr/>
            <p:nvPr/>
          </p:nvSpPr>
          <p:spPr>
            <a:xfrm>
              <a:off x="16474398" y="4467379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Flowchart: Alternate Process 225">
              <a:extLst>
                <a:ext uri="{FF2B5EF4-FFF2-40B4-BE49-F238E27FC236}">
                  <a16:creationId xmlns:a16="http://schemas.microsoft.com/office/drawing/2014/main" id="{A9E7A195-47A6-45E3-AC96-3BC0F30F12DE}"/>
                </a:ext>
              </a:extLst>
            </p:cNvPr>
            <p:cNvSpPr/>
            <p:nvPr/>
          </p:nvSpPr>
          <p:spPr>
            <a:xfrm>
              <a:off x="15472212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7" name="Flowchart: Alternate Process 226">
              <a:extLst>
                <a:ext uri="{FF2B5EF4-FFF2-40B4-BE49-F238E27FC236}">
                  <a16:creationId xmlns:a16="http://schemas.microsoft.com/office/drawing/2014/main" id="{32DA0714-D3DE-4B0B-B726-8477B6807D35}"/>
                </a:ext>
              </a:extLst>
            </p:cNvPr>
            <p:cNvSpPr/>
            <p:nvPr/>
          </p:nvSpPr>
          <p:spPr>
            <a:xfrm>
              <a:off x="16474398" y="5364368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C376DB-8824-42CB-BF48-71B92FDE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70232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A8014596-C576-4FD2-BFF8-8350E0720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2417" y="5147323"/>
              <a:ext cx="0" cy="21704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560FA2B3-BE1D-4E13-AD08-F6EEE33C4E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0233" y="6044313"/>
              <a:ext cx="255007" cy="2557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80C82369-8D91-4AC5-959E-C3C6FF4339C5}"/>
                </a:ext>
              </a:extLst>
            </p:cNvPr>
            <p:cNvCxnSpPr>
              <a:cxnSpLocks/>
              <a:endCxn id="227" idx="2"/>
            </p:cNvCxnSpPr>
            <p:nvPr/>
          </p:nvCxnSpPr>
          <p:spPr>
            <a:xfrm flipV="1">
              <a:off x="16509708" y="6044312"/>
              <a:ext cx="262710" cy="26942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2" name="Flowchart: Alternate Process 231">
              <a:extLst>
                <a:ext uri="{FF2B5EF4-FFF2-40B4-BE49-F238E27FC236}">
                  <a16:creationId xmlns:a16="http://schemas.microsoft.com/office/drawing/2014/main" id="{6EC91B75-4383-4D39-B65E-507E76E89A25}"/>
                </a:ext>
              </a:extLst>
            </p:cNvPr>
            <p:cNvSpPr/>
            <p:nvPr/>
          </p:nvSpPr>
          <p:spPr>
            <a:xfrm>
              <a:off x="15976054" y="6226540"/>
              <a:ext cx="596039" cy="679944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515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8F9E-9CE0-4AF4-86E8-A32B5917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65" y="2203932"/>
            <a:ext cx="6551328" cy="511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2815F-3BBB-48AF-B194-3E822D8F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5" t="-701" r="17270" b="701"/>
          <a:stretch/>
        </p:blipFill>
        <p:spPr>
          <a:xfrm>
            <a:off x="11091633" y="2304478"/>
            <a:ext cx="7496361" cy="4857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90" y="5465186"/>
            <a:ext cx="10670668" cy="8982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isometricBottomDown"/>
            <a:lightRig rig="threePt" dir="t"/>
          </a:scene3d>
        </p:spPr>
      </p:pic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3E6F853-5AD8-4A0C-83FF-91EFB32B96B6}"/>
              </a:ext>
            </a:extLst>
          </p:cNvPr>
          <p:cNvSpPr/>
          <p:nvPr/>
        </p:nvSpPr>
        <p:spPr>
          <a:xfrm>
            <a:off x="10767123" y="7993932"/>
            <a:ext cx="2629705" cy="138693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7022648"/>
              <a:gd name="connsiteY0" fmla="*/ 3352551 h 3352551"/>
              <a:gd name="connsiteX1" fmla="*/ 1301787 w 7022648"/>
              <a:gd name="connsiteY1" fmla="*/ 609600 h 3352551"/>
              <a:gd name="connsiteX2" fmla="*/ 7022648 w 7022648"/>
              <a:gd name="connsiteY2" fmla="*/ 0 h 3352551"/>
              <a:gd name="connsiteX0" fmla="*/ 0 w 7022648"/>
              <a:gd name="connsiteY0" fmla="*/ 3352551 h 3352551"/>
              <a:gd name="connsiteX1" fmla="*/ 7022648 w 7022648"/>
              <a:gd name="connsiteY1" fmla="*/ 0 h 3352551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2782809 w 2782809"/>
              <a:gd name="connsiteY0" fmla="*/ 0 h 4797149"/>
              <a:gd name="connsiteX1" fmla="*/ 0 w 2782809"/>
              <a:gd name="connsiteY1" fmla="*/ 4797149 h 4797149"/>
              <a:gd name="connsiteX0" fmla="*/ 927982 w 927982"/>
              <a:gd name="connsiteY0" fmla="*/ 0 h 5066666"/>
              <a:gd name="connsiteX1" fmla="*/ 860691 w 927982"/>
              <a:gd name="connsiteY1" fmla="*/ 5066666 h 5066666"/>
              <a:gd name="connsiteX0" fmla="*/ 985233 w 985233"/>
              <a:gd name="connsiteY0" fmla="*/ 0 h 5066666"/>
              <a:gd name="connsiteX1" fmla="*/ 917942 w 985233"/>
              <a:gd name="connsiteY1" fmla="*/ 5066666 h 5066666"/>
              <a:gd name="connsiteX0" fmla="*/ 533237 w 533237"/>
              <a:gd name="connsiteY0" fmla="*/ 0 h 5066666"/>
              <a:gd name="connsiteX1" fmla="*/ 465946 w 533237"/>
              <a:gd name="connsiteY1" fmla="*/ 5066666 h 5066666"/>
              <a:gd name="connsiteX0" fmla="*/ 554780 w 554780"/>
              <a:gd name="connsiteY0" fmla="*/ 1311309 h 1575205"/>
              <a:gd name="connsiteX1" fmla="*/ 419373 w 554780"/>
              <a:gd name="connsiteY1" fmla="*/ 269466 h 1575205"/>
              <a:gd name="connsiteX0" fmla="*/ 512302 w 512302"/>
              <a:gd name="connsiteY0" fmla="*/ 1357754 h 1432540"/>
              <a:gd name="connsiteX1" fmla="*/ 376895 w 512302"/>
              <a:gd name="connsiteY1" fmla="*/ 315911 h 1432540"/>
              <a:gd name="connsiteX0" fmla="*/ 463349 w 488052"/>
              <a:gd name="connsiteY0" fmla="*/ 1334644 h 1410039"/>
              <a:gd name="connsiteX1" fmla="*/ 488052 w 488052"/>
              <a:gd name="connsiteY1" fmla="*/ 318144 h 1410039"/>
              <a:gd name="connsiteX0" fmla="*/ 463349 w 488052"/>
              <a:gd name="connsiteY0" fmla="*/ 1265508 h 1342789"/>
              <a:gd name="connsiteX1" fmla="*/ 488052 w 488052"/>
              <a:gd name="connsiteY1" fmla="*/ 325037 h 1342789"/>
              <a:gd name="connsiteX0" fmla="*/ 343872 w 941603"/>
              <a:gd name="connsiteY0" fmla="*/ 1092275 h 1174781"/>
              <a:gd name="connsiteX1" fmla="*/ 941602 w 941603"/>
              <a:gd name="connsiteY1" fmla="*/ 343876 h 1174781"/>
              <a:gd name="connsiteX0" fmla="*/ 420648 w 613889"/>
              <a:gd name="connsiteY0" fmla="*/ 1020765 h 1105667"/>
              <a:gd name="connsiteX1" fmla="*/ 613889 w 613889"/>
              <a:gd name="connsiteY1" fmla="*/ 352397 h 1105667"/>
              <a:gd name="connsiteX0" fmla="*/ 442195 w 546485"/>
              <a:gd name="connsiteY0" fmla="*/ 1384598 h 1458690"/>
              <a:gd name="connsiteX1" fmla="*/ 546486 w 546485"/>
              <a:gd name="connsiteY1" fmla="*/ 313361 h 1458690"/>
              <a:gd name="connsiteX0" fmla="*/ 2053259 w 2053259"/>
              <a:gd name="connsiteY0" fmla="*/ 1020765 h 1105667"/>
              <a:gd name="connsiteX1" fmla="*/ 7919 w 2053259"/>
              <a:gd name="connsiteY1" fmla="*/ 352396 h 1105667"/>
              <a:gd name="connsiteX0" fmla="*/ 2049058 w 2099239"/>
              <a:gd name="connsiteY0" fmla="*/ 1103903 h 1103903"/>
              <a:gd name="connsiteX1" fmla="*/ 3718 w 2099239"/>
              <a:gd name="connsiteY1" fmla="*/ 435534 h 1103903"/>
              <a:gd name="connsiteX0" fmla="*/ 2057973 w 2106460"/>
              <a:gd name="connsiteY0" fmla="*/ 867837 h 867837"/>
              <a:gd name="connsiteX1" fmla="*/ 12633 w 2106460"/>
              <a:gd name="connsiteY1" fmla="*/ 199468 h 867837"/>
              <a:gd name="connsiteX0" fmla="*/ 3033190 w 3069724"/>
              <a:gd name="connsiteY0" fmla="*/ 733271 h 733271"/>
              <a:gd name="connsiteX1" fmla="*/ 9397 w 3069724"/>
              <a:gd name="connsiteY1" fmla="*/ 219335 h 73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9724" h="733271">
                <a:moveTo>
                  <a:pt x="3033190" y="733271"/>
                </a:moveTo>
                <a:cubicBezTo>
                  <a:pt x="3473111" y="611716"/>
                  <a:pt x="-209501" y="-448966"/>
                  <a:pt x="9397" y="219335"/>
                </a:cubicBezTo>
              </a:path>
            </a:pathLst>
          </a:custGeom>
          <a:ln w="285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  <a:effectLst>
            <a:glow rad="228600">
              <a:schemeClr val="bg1">
                <a:lumMod val="50000"/>
                <a:alpha val="19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EF033-9FE1-4649-AD29-726C0B840C10}"/>
              </a:ext>
            </a:extLst>
          </p:cNvPr>
          <p:cNvGrpSpPr/>
          <p:nvPr/>
        </p:nvGrpSpPr>
        <p:grpSpPr>
          <a:xfrm>
            <a:off x="8353742" y="8176958"/>
            <a:ext cx="1212881" cy="1299045"/>
            <a:chOff x="5237474" y="5859718"/>
            <a:chExt cx="1212881" cy="1299045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C48ED04-9C07-4017-8643-EEDD21F5E726}"/>
                </a:ext>
              </a:extLst>
            </p:cNvPr>
            <p:cNvSpPr/>
            <p:nvPr/>
          </p:nvSpPr>
          <p:spPr>
            <a:xfrm>
              <a:off x="5733373" y="5859718"/>
              <a:ext cx="716982" cy="5639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273" h="700123">
                  <a:moveTo>
                    <a:pt x="2038215" y="700123"/>
                  </a:moveTo>
                  <a:cubicBezTo>
                    <a:pt x="2552613" y="269523"/>
                    <a:pt x="-206501" y="-381201"/>
                    <a:pt x="12397" y="287100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3D252438-B94C-4613-B43A-3D085385C4A9}"/>
                </a:ext>
              </a:extLst>
            </p:cNvPr>
            <p:cNvSpPr/>
            <p:nvPr/>
          </p:nvSpPr>
          <p:spPr>
            <a:xfrm>
              <a:off x="5706780" y="5891403"/>
              <a:ext cx="261667" cy="124196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D94434D-3625-4382-9131-DB68EDF390A2}"/>
                </a:ext>
              </a:extLst>
            </p:cNvPr>
            <p:cNvSpPr/>
            <p:nvPr/>
          </p:nvSpPr>
          <p:spPr>
            <a:xfrm flipH="1">
              <a:off x="5237474" y="6158855"/>
              <a:ext cx="367162" cy="9999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rgbClr val="00B050"/>
              </a:solidFill>
              <a:prstDash val="sysDash"/>
              <a:headEnd type="oval"/>
              <a:tailEnd type="oval"/>
            </a:ln>
            <a:effectLst>
              <a:glow rad="228600">
                <a:srgbClr val="00B05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24DE7-6BB0-4124-BE0D-FDBDB5AF65A0}"/>
              </a:ext>
            </a:extLst>
          </p:cNvPr>
          <p:cNvGrpSpPr/>
          <p:nvPr/>
        </p:nvGrpSpPr>
        <p:grpSpPr>
          <a:xfrm>
            <a:off x="7859419" y="8038555"/>
            <a:ext cx="2205608" cy="1181135"/>
            <a:chOff x="4743151" y="5721315"/>
            <a:chExt cx="2205608" cy="1181135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4743151" y="5721315"/>
              <a:ext cx="338990" cy="65067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6637980" y="6098385"/>
              <a:ext cx="310779" cy="8040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32C22-BF15-4D08-A5DD-DB46C9605740}"/>
              </a:ext>
            </a:extLst>
          </p:cNvPr>
          <p:cNvGrpSpPr/>
          <p:nvPr/>
        </p:nvGrpSpPr>
        <p:grpSpPr>
          <a:xfrm>
            <a:off x="6657040" y="7286242"/>
            <a:ext cx="7228560" cy="4462573"/>
            <a:chOff x="3540772" y="4969002"/>
            <a:chExt cx="7228560" cy="4462573"/>
          </a:xfrm>
        </p:grpSpPr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01EE427-C62B-48DF-AB14-B1FF9437FB85}"/>
                </a:ext>
              </a:extLst>
            </p:cNvPr>
            <p:cNvSpPr/>
            <p:nvPr/>
          </p:nvSpPr>
          <p:spPr>
            <a:xfrm flipH="1">
              <a:off x="3540772" y="5762049"/>
              <a:ext cx="1449155" cy="7660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7644" h="561739">
                  <a:moveTo>
                    <a:pt x="3182438" y="561739"/>
                  </a:moveTo>
                  <a:cubicBezTo>
                    <a:pt x="3622359" y="440184"/>
                    <a:pt x="-209855" y="-415799"/>
                    <a:pt x="9043" y="252502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640B6F5-583A-40F5-8EE9-E0F18E55E872}"/>
                </a:ext>
              </a:extLst>
            </p:cNvPr>
            <p:cNvSpPr/>
            <p:nvPr/>
          </p:nvSpPr>
          <p:spPr>
            <a:xfrm flipH="1">
              <a:off x="6395871" y="5288797"/>
              <a:ext cx="4373461" cy="30046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10652" h="2203408">
                  <a:moveTo>
                    <a:pt x="9710652" y="380955"/>
                  </a:moveTo>
                  <a:cubicBezTo>
                    <a:pt x="9381200" y="-799387"/>
                    <a:pt x="-1268535" y="1033947"/>
                    <a:pt x="125796" y="2203408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60E117E-ACF7-4335-BA89-B73EF0DE4767}"/>
                </a:ext>
              </a:extLst>
            </p:cNvPr>
            <p:cNvSpPr/>
            <p:nvPr/>
          </p:nvSpPr>
          <p:spPr>
            <a:xfrm flipH="1">
              <a:off x="5474881" y="4969002"/>
              <a:ext cx="3089053" cy="44625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3182438 w 3217644"/>
                <a:gd name="connsiteY0" fmla="*/ 561739 h 561739"/>
                <a:gd name="connsiteX1" fmla="*/ 9043 w 3217644"/>
                <a:gd name="connsiteY1" fmla="*/ 252502 h 561739"/>
                <a:gd name="connsiteX0" fmla="*/ 9673772 w 9687436"/>
                <a:gd name="connsiteY0" fmla="*/ 7863 h 1872668"/>
                <a:gd name="connsiteX1" fmla="*/ 3430 w 9687436"/>
                <a:gd name="connsiteY1" fmla="*/ 1872668 h 1872668"/>
                <a:gd name="connsiteX0" fmla="*/ 9674045 w 9674045"/>
                <a:gd name="connsiteY0" fmla="*/ 323772 h 2188577"/>
                <a:gd name="connsiteX1" fmla="*/ 3703 w 9674045"/>
                <a:gd name="connsiteY1" fmla="*/ 2188577 h 2188577"/>
                <a:gd name="connsiteX0" fmla="*/ 9588590 w 9588590"/>
                <a:gd name="connsiteY0" fmla="*/ 327975 h 2150428"/>
                <a:gd name="connsiteX1" fmla="*/ 3734 w 9588590"/>
                <a:gd name="connsiteY1" fmla="*/ 2150428 h 2150428"/>
                <a:gd name="connsiteX0" fmla="*/ 9710652 w 9710652"/>
                <a:gd name="connsiteY0" fmla="*/ 380955 h 2203408"/>
                <a:gd name="connsiteX1" fmla="*/ 125796 w 9710652"/>
                <a:gd name="connsiteY1" fmla="*/ 2203408 h 2203408"/>
                <a:gd name="connsiteX0" fmla="*/ 9770886 w 9770886"/>
                <a:gd name="connsiteY0" fmla="*/ 365185 h 2312323"/>
                <a:gd name="connsiteX1" fmla="*/ 125138 w 9770886"/>
                <a:gd name="connsiteY1" fmla="*/ 2312323 h 231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886" h="2312323">
                  <a:moveTo>
                    <a:pt x="9770886" y="365185"/>
                  </a:moveTo>
                  <a:cubicBezTo>
                    <a:pt x="9441434" y="-815157"/>
                    <a:pt x="-1269193" y="1142862"/>
                    <a:pt x="125138" y="2312323"/>
                  </a:cubicBezTo>
                </a:path>
              </a:pathLst>
            </a:custGeom>
            <a:ln w="28575">
              <a:solidFill>
                <a:srgbClr val="00B0F0"/>
              </a:solidFill>
              <a:prstDash val="sysDash"/>
              <a:headEnd type="oval"/>
              <a:tailEnd type="oval"/>
            </a:ln>
            <a:effectLst>
              <a:glow rad="228600">
                <a:srgbClr val="00B0F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DB77E68-2BB7-4BDC-9F25-83F2BFD679D5}"/>
              </a:ext>
            </a:extLst>
          </p:cNvPr>
          <p:cNvGrpSpPr/>
          <p:nvPr/>
        </p:nvGrpSpPr>
        <p:grpSpPr>
          <a:xfrm>
            <a:off x="8402169" y="8806487"/>
            <a:ext cx="4217953" cy="2414182"/>
            <a:chOff x="5285901" y="6489247"/>
            <a:chExt cx="4217953" cy="2414182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8CB0397-629D-4FDF-A9F4-71BD8B496327}"/>
                </a:ext>
              </a:extLst>
            </p:cNvPr>
            <p:cNvSpPr/>
            <p:nvPr/>
          </p:nvSpPr>
          <p:spPr>
            <a:xfrm>
              <a:off x="7699337" y="6489247"/>
              <a:ext cx="1804517" cy="16414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3127A7B-7695-4F0A-8F1E-C538CB3EC48E}"/>
                </a:ext>
              </a:extLst>
            </p:cNvPr>
            <p:cNvSpPr/>
            <p:nvPr/>
          </p:nvSpPr>
          <p:spPr>
            <a:xfrm>
              <a:off x="6876320" y="6594189"/>
              <a:ext cx="1095023" cy="194355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FD8F293-F6F3-481A-85A0-3E8209884B37}"/>
                </a:ext>
              </a:extLst>
            </p:cNvPr>
            <p:cNvSpPr/>
            <p:nvPr/>
          </p:nvSpPr>
          <p:spPr>
            <a:xfrm>
              <a:off x="7305371" y="6768832"/>
              <a:ext cx="1965039" cy="199441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6460" h="867837">
                  <a:moveTo>
                    <a:pt x="2057973" y="867837"/>
                  </a:moveTo>
                  <a:cubicBezTo>
                    <a:pt x="2497894" y="746282"/>
                    <a:pt x="-206265" y="-468833"/>
                    <a:pt x="12633" y="199468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88B236A-6024-4713-A38D-48300F2DD432}"/>
                </a:ext>
              </a:extLst>
            </p:cNvPr>
            <p:cNvSpPr/>
            <p:nvPr/>
          </p:nvSpPr>
          <p:spPr>
            <a:xfrm flipH="1">
              <a:off x="5285901" y="6645993"/>
              <a:ext cx="967021" cy="182423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4C5C6C-ED1C-42E1-84F5-A1A60108B8B3}"/>
                </a:ext>
              </a:extLst>
            </p:cNvPr>
            <p:cNvSpPr/>
            <p:nvPr/>
          </p:nvSpPr>
          <p:spPr>
            <a:xfrm flipH="1">
              <a:off x="5862363" y="7355726"/>
              <a:ext cx="593539" cy="15477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1860426 w 1860426"/>
                <a:gd name="connsiteY0" fmla="*/ 1027059 h 1111743"/>
                <a:gd name="connsiteX1" fmla="*/ 9340 w 1860426"/>
                <a:gd name="connsiteY1" fmla="*/ 351628 h 1111743"/>
                <a:gd name="connsiteX0" fmla="*/ 1861006 w 1861006"/>
                <a:gd name="connsiteY0" fmla="*/ 1071068 h 1080768"/>
                <a:gd name="connsiteX1" fmla="*/ 9920 w 1861006"/>
                <a:gd name="connsiteY1" fmla="*/ 395637 h 108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1006" h="1080768">
                  <a:moveTo>
                    <a:pt x="1861006" y="1071068"/>
                  </a:moveTo>
                  <a:cubicBezTo>
                    <a:pt x="798146" y="1238906"/>
                    <a:pt x="-105203" y="-843395"/>
                    <a:pt x="9920" y="395637"/>
                  </a:cubicBezTo>
                </a:path>
              </a:pathLst>
            </a:custGeom>
            <a:ln w="28575">
              <a:solidFill>
                <a:srgbClr val="FF0000"/>
              </a:solidFill>
              <a:prstDash val="sysDash"/>
              <a:headEnd type="oval"/>
              <a:tailEnd type="oval"/>
            </a:ln>
            <a:effectLst>
              <a:glow rad="228600">
                <a:srgbClr val="FF000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2ED03D7-4F5D-4911-979C-47AA6272810A}"/>
              </a:ext>
            </a:extLst>
          </p:cNvPr>
          <p:cNvGrpSpPr/>
          <p:nvPr/>
        </p:nvGrpSpPr>
        <p:grpSpPr>
          <a:xfrm>
            <a:off x="7138378" y="7231066"/>
            <a:ext cx="3706617" cy="2824230"/>
            <a:chOff x="4022110" y="4913826"/>
            <a:chExt cx="3706617" cy="2824230"/>
          </a:xfrm>
        </p:grpSpPr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F1FC4AB-DDA3-4522-BB38-8B4329D985D9}"/>
                </a:ext>
              </a:extLst>
            </p:cNvPr>
            <p:cNvSpPr/>
            <p:nvPr/>
          </p:nvSpPr>
          <p:spPr>
            <a:xfrm flipH="1">
              <a:off x="7170820" y="5257277"/>
              <a:ext cx="557907" cy="59488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302" h="1432540">
                  <a:moveTo>
                    <a:pt x="512302" y="1357754"/>
                  </a:moveTo>
                  <a:cubicBezTo>
                    <a:pt x="-485806" y="1921075"/>
                    <a:pt x="261772" y="-923121"/>
                    <a:pt x="376895" y="315911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AEF7FD7-8EB2-4A11-86AD-4F67850B7673}"/>
                </a:ext>
              </a:extLst>
            </p:cNvPr>
            <p:cNvSpPr/>
            <p:nvPr/>
          </p:nvSpPr>
          <p:spPr>
            <a:xfrm flipH="1">
              <a:off x="6405014" y="4944568"/>
              <a:ext cx="579531" cy="9013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348291 w 348291"/>
                <a:gd name="connsiteY0" fmla="*/ 1371298 h 1413011"/>
                <a:gd name="connsiteX1" fmla="*/ 212884 w 348291"/>
                <a:gd name="connsiteY1" fmla="*/ 329455 h 1413011"/>
                <a:gd name="connsiteX0" fmla="*/ 348291 w 348291"/>
                <a:gd name="connsiteY0" fmla="*/ 1458476 h 1498847"/>
                <a:gd name="connsiteX1" fmla="*/ 212884 w 348291"/>
                <a:gd name="connsiteY1" fmla="*/ 320597 h 149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291" h="1498847">
                  <a:moveTo>
                    <a:pt x="348291" y="1458476"/>
                  </a:moveTo>
                  <a:cubicBezTo>
                    <a:pt x="-268029" y="1861736"/>
                    <a:pt x="97761" y="-918435"/>
                    <a:pt x="212884" y="3205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62F87A0-C886-43A3-9B79-87BA49A14B19}"/>
                </a:ext>
              </a:extLst>
            </p:cNvPr>
            <p:cNvSpPr/>
            <p:nvPr/>
          </p:nvSpPr>
          <p:spPr>
            <a:xfrm>
              <a:off x="5701654" y="4913826"/>
              <a:ext cx="253242" cy="807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052" h="1342789">
                  <a:moveTo>
                    <a:pt x="463349" y="1265508"/>
                  </a:moveTo>
                  <a:cubicBezTo>
                    <a:pt x="-534759" y="1828829"/>
                    <a:pt x="372929" y="-913995"/>
                    <a:pt x="488052" y="32503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7A6C47B-532E-4EBC-BCB5-D3F2D159C53E}"/>
                </a:ext>
              </a:extLst>
            </p:cNvPr>
            <p:cNvSpPr/>
            <p:nvPr/>
          </p:nvSpPr>
          <p:spPr>
            <a:xfrm>
              <a:off x="4022110" y="6649268"/>
              <a:ext cx="806632" cy="7064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603" h="1174781">
                  <a:moveTo>
                    <a:pt x="343872" y="1092275"/>
                  </a:moveTo>
                  <a:cubicBezTo>
                    <a:pt x="-654236" y="1655596"/>
                    <a:pt x="826479" y="-895156"/>
                    <a:pt x="941602" y="343876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4453927-9907-4B13-88CE-893D72AF13C8}"/>
                </a:ext>
              </a:extLst>
            </p:cNvPr>
            <p:cNvSpPr/>
            <p:nvPr/>
          </p:nvSpPr>
          <p:spPr>
            <a:xfrm>
              <a:off x="6269656" y="7073160"/>
              <a:ext cx="525893" cy="6648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889" h="1105667">
                  <a:moveTo>
                    <a:pt x="420648" y="1020765"/>
                  </a:moveTo>
                  <a:cubicBezTo>
                    <a:pt x="-577460" y="1584086"/>
                    <a:pt x="498766" y="-886635"/>
                    <a:pt x="613889" y="352397"/>
                  </a:cubicBezTo>
                </a:path>
              </a:pathLst>
            </a:custGeom>
            <a:ln w="28575">
              <a:solidFill>
                <a:srgbClr val="7030A0"/>
              </a:solidFill>
              <a:prstDash val="sysDash"/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667A54-E25D-44B4-A9F0-ACC408B7729F}"/>
              </a:ext>
            </a:extLst>
          </p:cNvPr>
          <p:cNvGrpSpPr/>
          <p:nvPr/>
        </p:nvGrpSpPr>
        <p:grpSpPr>
          <a:xfrm>
            <a:off x="8679243" y="8317307"/>
            <a:ext cx="5583573" cy="3486683"/>
            <a:chOff x="5562975" y="6000067"/>
            <a:chExt cx="5583573" cy="3486683"/>
          </a:xfrm>
        </p:grpSpPr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56825D9-AD00-48D0-A990-583A66047F4C}"/>
                </a:ext>
              </a:extLst>
            </p:cNvPr>
            <p:cNvSpPr/>
            <p:nvPr/>
          </p:nvSpPr>
          <p:spPr>
            <a:xfrm>
              <a:off x="7193695" y="6000067"/>
              <a:ext cx="3952853" cy="18489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CD8B014A-9FA8-42E9-962D-BEE9AD392D9A}"/>
                </a:ext>
              </a:extLst>
            </p:cNvPr>
            <p:cNvSpPr/>
            <p:nvPr/>
          </p:nvSpPr>
          <p:spPr>
            <a:xfrm>
              <a:off x="5562975" y="6155016"/>
              <a:ext cx="1999843" cy="33317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4515123 w 4541713"/>
                <a:gd name="connsiteY0" fmla="*/ 793593 h 793593"/>
                <a:gd name="connsiteX1" fmla="*/ 6766 w 4541713"/>
                <a:gd name="connsiteY1" fmla="*/ 209900 h 793593"/>
                <a:gd name="connsiteX0" fmla="*/ 4508432 w 4536002"/>
                <a:gd name="connsiteY0" fmla="*/ 710173 h 710173"/>
                <a:gd name="connsiteX1" fmla="*/ 75 w 4536002"/>
                <a:gd name="connsiteY1" fmla="*/ 126480 h 7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36002" h="710173">
                  <a:moveTo>
                    <a:pt x="4508432" y="710173"/>
                  </a:moveTo>
                  <a:cubicBezTo>
                    <a:pt x="4948353" y="588618"/>
                    <a:pt x="-22337" y="-330500"/>
                    <a:pt x="75" y="126480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5" name="Picture 324">
            <a:extLst>
              <a:ext uri="{FF2B5EF4-FFF2-40B4-BE49-F238E27FC236}">
                <a16:creationId xmlns:a16="http://schemas.microsoft.com/office/drawing/2014/main" id="{E40725FE-E0E9-48AF-A021-16E27B1A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"/>
          <a:stretch/>
        </p:blipFill>
        <p:spPr>
          <a:xfrm>
            <a:off x="10734525" y="11449105"/>
            <a:ext cx="1803990" cy="273405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0DD1EF-68B0-4695-99B1-66EDE2771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7" b="9580"/>
          <a:stretch/>
        </p:blipFill>
        <p:spPr>
          <a:xfrm>
            <a:off x="15442851" y="9600658"/>
            <a:ext cx="1803990" cy="107493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BottomDown"/>
            <a:lightRig rig="threePt" dir="t"/>
          </a:scene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086F4B9-C23C-4B9B-BA99-088DF94E159E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80A94AAA-5BC7-48D6-A1CD-6331C9771A0E}"/>
              </a:ext>
            </a:extLst>
          </p:cNvPr>
          <p:cNvSpPr txBox="1">
            <a:spLocks/>
          </p:cNvSpPr>
          <p:nvPr/>
        </p:nvSpPr>
        <p:spPr>
          <a:xfrm>
            <a:off x="2281367" y="2431295"/>
            <a:ext cx="3960795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Topology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B5390F4-220B-4FF1-82F8-A1CC501DA2FD}"/>
              </a:ext>
            </a:extLst>
          </p:cNvPr>
          <p:cNvSpPr txBox="1"/>
          <p:nvPr/>
        </p:nvSpPr>
        <p:spPr>
          <a:xfrm>
            <a:off x="10815605" y="2508344"/>
            <a:ext cx="4559545" cy="840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Complexity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E624FB6B-FEB1-45DA-AF9F-8D6DB22A73D5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840230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Intangible future.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0A03216-FCD2-4E88-8CD5-7F2A0F539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56841" y="330628"/>
            <a:ext cx="1551858" cy="1422136"/>
          </a:xfrm>
          <a:prstGeom prst="rect">
            <a:avLst/>
          </a:prstGeom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3F6A932B-09C9-45C2-9501-1AC4378FE366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535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3CEA1A19-EDD4-4ABC-BD95-44C90BB9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67" y="4489824"/>
            <a:ext cx="7414940" cy="4639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336C7DB-6AB1-4640-99FE-A5FC4412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01" y="4495190"/>
            <a:ext cx="7415128" cy="4629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99202-0428-4416-9665-59AA6E9D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2" y="11796396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90D43F-9A48-4573-A87F-E1201A827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997" y="11990966"/>
            <a:ext cx="1620493" cy="10014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4A93BA-0467-4C2C-922C-CD54D56F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8422" y="1179639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20BE7B-1BC5-4FB0-A587-C1DB27203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9" y="1181203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C4CD772-9D0B-47AA-9C60-33C37C6818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810202" y="1180890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05DCF1-551F-41DE-8FA7-74A0E9C6BE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2009853" y="1180890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A2A95F8-389D-432B-B5DD-0548847436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0550" y="1180577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B2E2034-9828-4336-88B1-E2C68FFD77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7492" y="4494407"/>
            <a:ext cx="7408947" cy="463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4B4E56-4F3C-4174-B4DA-D1956741EA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0579" y="4503668"/>
            <a:ext cx="740277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DAE33D9-CAB4-4361-B33C-A66EA4E94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3666" y="4497494"/>
            <a:ext cx="7396599" cy="462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8FD951AA-3B34-4557-914F-FAE6A523E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61" y="11442726"/>
            <a:ext cx="1960632" cy="12117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2E3C72-EF50-4C0E-AF6D-CCF46241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586" y="11458366"/>
            <a:ext cx="1952456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F888790-92CE-49B3-9027-38A4AF1F9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493" y="11474005"/>
            <a:ext cx="1958997" cy="122805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30A37D2-FA5F-4F8E-8219-6752283A24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0"/>
          <a:stretch/>
        </p:blipFill>
        <p:spPr>
          <a:xfrm>
            <a:off x="14331366" y="11470876"/>
            <a:ext cx="1944119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8572C82-FAFE-49BB-A30C-BB6B733974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0"/>
          <a:stretch/>
        </p:blipFill>
        <p:spPr>
          <a:xfrm>
            <a:off x="11531017" y="11470876"/>
            <a:ext cx="1944120" cy="12264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853C61C-84BC-4490-9DE5-A3C632AF0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2969" y="114504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A9DAA8-D71F-4AA8-AB85-B4126B3946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000" y="1145346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CA483B3-D283-4B9A-A10E-EEA0D1CED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2822" y="117528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D04564F-6A19-4209-B00A-CCC1680819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744" y="1136808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E1A20ED5-77BB-4FAC-A684-481BFA642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52" y="1130188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CE2E424-FD7C-4030-BD54-84DEA3A9DA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4027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F54B55-2453-4970-93E4-88BA63BF95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2" y="11172539"/>
            <a:ext cx="1806085" cy="11291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597EABB-2B03-40B6-AC01-9046B5AB2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735" y="12032878"/>
            <a:ext cx="1515619" cy="94757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79F07ED-916B-46E6-B2B5-C241B7954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908" y="1145967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59E4B44-21B2-4A15-9C74-E9C338D49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75" y="12201702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96F8C566-F80D-4EE7-99E4-32DB2D880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7461" y="1242769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4535884-3E4C-4137-B4CC-D972388C0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339" y="12065851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E332D5B-F632-4D16-862B-C7233B585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995" y="1215333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CCFA047-A7C2-42D0-8143-CA28EE4ED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1739" y="11892836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16E821A-846C-44C9-A70D-3C4D51224B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618" y="12272929"/>
            <a:ext cx="1695962" cy="106033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814EA3A-6777-4355-B187-D445F45D1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280" y="12645078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388C9BFF-513C-4C10-9C07-B8A464154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14782" y="12200656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27FBFE2-D544-413F-94FC-4E45D676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1094" y="12260559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80D92AF-C483-4CEB-9935-2541AC4CA9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996" y="11279978"/>
            <a:ext cx="1703653" cy="106513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7AB1608-AC5D-4CD6-A25F-A0CEDD85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0" y="12120650"/>
            <a:ext cx="1950821" cy="121987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A270D79-3B02-4124-8FD1-6E50B1B2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786" y="11782620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08" name="Title 1">
            <a:extLst>
              <a:ext uri="{FF2B5EF4-FFF2-40B4-BE49-F238E27FC236}">
                <a16:creationId xmlns:a16="http://schemas.microsoft.com/office/drawing/2014/main" id="{F5CEFF7E-FB2B-4F62-9A66-19EEBAEA3632}"/>
              </a:ext>
            </a:extLst>
          </p:cNvPr>
          <p:cNvSpPr txBox="1">
            <a:spLocks/>
          </p:cNvSpPr>
          <p:nvPr/>
        </p:nvSpPr>
        <p:spPr>
          <a:xfrm>
            <a:off x="4672969" y="2380869"/>
            <a:ext cx="11813346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Semi-automated analysis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CC495742-A174-4D07-980C-4403EBF04C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43150" y="4503668"/>
            <a:ext cx="7402774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AF1640B-A48A-4572-9815-68A4157C59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45204" y="4499181"/>
            <a:ext cx="7394908" cy="4621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C232ED9-0AD0-4FB3-91F7-20DA6345D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006" y="4494795"/>
            <a:ext cx="7425062" cy="4629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3AE14A6-0FF8-4EF1-A4DF-D80733AFD58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396"/>
          <a:stretch/>
        </p:blipFill>
        <p:spPr>
          <a:xfrm>
            <a:off x="2923919" y="4503668"/>
            <a:ext cx="7416093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26B23B0-A9F5-4A3E-ACF1-F7604744B7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46250" y="4504438"/>
            <a:ext cx="7396574" cy="4610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FF42866-E6C8-417D-818F-D33BA58865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72645" y="4503668"/>
            <a:ext cx="7390426" cy="4612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1217AFB-F177-4079-A695-5C750333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64623" y="12629520"/>
            <a:ext cx="1817404" cy="113625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92ADD4-6E3B-4DED-8216-76AFCD19B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4865" y="11660612"/>
            <a:ext cx="2111046" cy="13198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248D428-BEE2-4167-8C12-52FCEB7A89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0919" y="11384765"/>
            <a:ext cx="1958997" cy="122478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26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9C9BF3-5EF5-4A7E-B496-7B47ECF9D208}"/>
              </a:ext>
            </a:extLst>
          </p:cNvPr>
          <p:cNvGrpSpPr/>
          <p:nvPr/>
        </p:nvGrpSpPr>
        <p:grpSpPr>
          <a:xfrm>
            <a:off x="10603546" y="3444314"/>
            <a:ext cx="4200372" cy="3270107"/>
            <a:chOff x="691351" y="6800805"/>
            <a:chExt cx="4200372" cy="3270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3F1D58-E446-434A-8F12-E5F3914C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0D329-6F8B-4E53-994E-6EA65D9E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C446C3-D91F-411E-8359-65861017A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D5D7D3-B07D-4451-885D-5ABE7D15FD08}"/>
                </a:ext>
              </a:extLst>
            </p:cNvPr>
            <p:cNvSpPr txBox="1"/>
            <p:nvPr/>
          </p:nvSpPr>
          <p:spPr>
            <a:xfrm>
              <a:off x="2060897" y="8027495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EB312E-2781-453C-82DD-747A04178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18" y="8198415"/>
            <a:ext cx="2971113" cy="2256413"/>
          </a:xfrm>
          <a:prstGeom prst="rect">
            <a:avLst/>
          </a:prstGeom>
          <a:effectLst>
            <a:glow rad="203200">
              <a:srgbClr val="E2E3C5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E3C631D-F4E0-48C0-8133-A49F916F2F7F}"/>
              </a:ext>
            </a:extLst>
          </p:cNvPr>
          <p:cNvGrpSpPr/>
          <p:nvPr/>
        </p:nvGrpSpPr>
        <p:grpSpPr>
          <a:xfrm>
            <a:off x="9246180" y="11812247"/>
            <a:ext cx="5213989" cy="1609090"/>
            <a:chOff x="13744416" y="8244943"/>
            <a:chExt cx="6225058" cy="1921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A4D58D1-32A9-45EA-92E8-7E43715ACF38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FA424-C5FF-4AA0-A324-9C264DF2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84828F-C57B-40E3-9A07-4F3DD843E3FA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93C7A5-184B-4B14-B03B-242C37B98D94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C40BC0-8F7D-4BD1-B4AE-29BB933639FE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B30158-6054-47C8-84A3-DACD5AF8361B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291F0E-29B6-41AA-8D77-7D79E1E8C4C6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A89CF5-F19C-42AC-935A-5283C5A6D6B7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8EF6B-E12C-4FEE-9AAD-1DD20C94A46B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8083D6-9656-4A8B-8290-02C474D5AB8A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D27B84-5F1D-4AC3-839A-871984B2C393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694499-6134-419F-A66C-956F76EF7280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F338904-49AA-44FB-A4F7-81F7ED44B207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03BDF1-EF28-4F2F-ABB2-D96F9EC7EEF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51B4D1F-8E28-48EB-ACC7-BCCE66E64430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80A7678-7315-405C-96C0-A03895D8B9C9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0D7FC94-A6CE-424B-9C61-571F76E15230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0976DC5-3C52-4F7E-B8C8-913F1B237F33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ADDDB-9D58-48D2-9FEF-C69C3E72F993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6AA6A3-E8BD-4049-A448-42D7D9B31CE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4A3874-0330-4CEC-9FAF-F7161A5A74A4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36C90-22FC-4194-8F05-AF73A5F429EE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7A34C-9ABA-4105-937F-7D1B03846F81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598C6A-8AD6-467A-8019-5DFD5F7FFB45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81F189D-9230-41D7-BA4D-B63F127B29B3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A31C75C-A7C5-4D55-980F-89633A4D68F6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0F3A0D-F185-49EC-9C87-8D23402E2938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B545F-06ED-462F-93DB-2EDD72A60B1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788220-DAC9-4867-ACED-709C63451E88}"/>
              </a:ext>
            </a:extLst>
          </p:cNvPr>
          <p:cNvGrpSpPr/>
          <p:nvPr/>
        </p:nvGrpSpPr>
        <p:grpSpPr>
          <a:xfrm>
            <a:off x="16551080" y="8259075"/>
            <a:ext cx="1456275" cy="1730691"/>
            <a:chOff x="14755485" y="2543396"/>
            <a:chExt cx="1456275" cy="173069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79992E4-57DF-4923-B3B0-F1D18558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55485" y="2543396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04D746-4A56-4216-9246-8A9BFFE7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4877" y="2838074"/>
              <a:ext cx="569818" cy="914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74C836B-2127-41ED-BCF4-1245CE8E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35285" y="3294887"/>
              <a:ext cx="569818" cy="91417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DD3AB9-BA58-4488-9976-3C0890197F0C}"/>
              </a:ext>
            </a:extLst>
          </p:cNvPr>
          <p:cNvGrpSpPr/>
          <p:nvPr/>
        </p:nvGrpSpPr>
        <p:grpSpPr>
          <a:xfrm>
            <a:off x="10804287" y="8445041"/>
            <a:ext cx="2144358" cy="1636586"/>
            <a:chOff x="15823321" y="4502037"/>
            <a:chExt cx="2130281" cy="170422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C5D22A8-501F-46D8-992F-1268FF922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3321" y="4502037"/>
              <a:ext cx="2130281" cy="1704225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C41C8BF-66A7-421D-993E-80DB91B1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7514" y="4803749"/>
              <a:ext cx="569818" cy="9141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DF59D33-2885-461F-81AE-38522876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7461" y="5220785"/>
              <a:ext cx="569818" cy="9141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A5EE4FC-4449-4AE3-81C8-BB7BC397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36753" y="5774406"/>
              <a:ext cx="569818" cy="9141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1B69C4-A07C-4552-845B-A60D69D4C14F}"/>
              </a:ext>
            </a:extLst>
          </p:cNvPr>
          <p:cNvGrpSpPr/>
          <p:nvPr/>
        </p:nvGrpSpPr>
        <p:grpSpPr>
          <a:xfrm>
            <a:off x="15929580" y="3458059"/>
            <a:ext cx="3450631" cy="2992647"/>
            <a:chOff x="-3532643" y="6573591"/>
            <a:chExt cx="3450631" cy="299264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4899285-A203-4CD2-9A21-CFA46410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03975" y="6800805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91C05D-C3A1-4BF2-A560-69955DFC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38287" y="725001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8114263-7C03-49AA-8E6B-4659358C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554240" y="7835547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23245BD-31DA-4346-A596-5B262AA3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44296" y="657359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8FAE4D-F00A-467F-B7A6-8250E0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32643" y="7348081"/>
              <a:ext cx="1456275" cy="1730691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5CB9E-DCF5-479F-B693-F270C4C96C2B}"/>
                </a:ext>
              </a:extLst>
            </p:cNvPr>
            <p:cNvSpPr txBox="1"/>
            <p:nvPr/>
          </p:nvSpPr>
          <p:spPr>
            <a:xfrm>
              <a:off x="-3028972" y="7576546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0AEE15-A494-4DE5-AFC9-0AC21C779A7B}"/>
              </a:ext>
            </a:extLst>
          </p:cNvPr>
          <p:cNvGrpSpPr/>
          <p:nvPr/>
        </p:nvGrpSpPr>
        <p:grpSpPr>
          <a:xfrm>
            <a:off x="5477536" y="3402073"/>
            <a:ext cx="3779809" cy="2870578"/>
            <a:chOff x="1283704" y="10818335"/>
            <a:chExt cx="3779809" cy="287057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F1F5395-E996-4E3E-A4CF-EF1F9D89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3704" y="10818335"/>
              <a:ext cx="3779809" cy="287057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6C6FA-2BEF-455A-9635-348E13866562}"/>
                </a:ext>
              </a:extLst>
            </p:cNvPr>
            <p:cNvSpPr txBox="1"/>
            <p:nvPr/>
          </p:nvSpPr>
          <p:spPr>
            <a:xfrm>
              <a:off x="2165158" y="11762364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08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DB99DAB-2CAE-4BCF-A3BD-17AEBF86C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56"/>
          <a:stretch/>
        </p:blipFill>
        <p:spPr>
          <a:xfrm>
            <a:off x="6061760" y="2464471"/>
            <a:ext cx="11338210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2989"/>
          <a:stretch/>
        </p:blipFill>
        <p:spPr>
          <a:xfrm>
            <a:off x="12939803" y="9526443"/>
            <a:ext cx="4460167" cy="3815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9" r="19695"/>
          <a:stretch/>
        </p:blipFill>
        <p:spPr>
          <a:xfrm>
            <a:off x="12428188" y="8506330"/>
            <a:ext cx="4971783" cy="4835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E9DBD5-5248-440B-AA62-447FCE7C1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18"/>
          <a:stretch/>
        </p:blipFill>
        <p:spPr>
          <a:xfrm>
            <a:off x="11736496" y="7826120"/>
            <a:ext cx="5663475" cy="551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E970-D021-4DB4-9245-18DDAE700C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553"/>
          <a:stretch/>
        </p:blipFill>
        <p:spPr>
          <a:xfrm>
            <a:off x="10431026" y="6664412"/>
            <a:ext cx="6968944" cy="6677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1489B-753C-40A7-83AC-0949E832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49"/>
          <a:stretch/>
        </p:blipFill>
        <p:spPr>
          <a:xfrm>
            <a:off x="8800189" y="6162776"/>
            <a:ext cx="8599781" cy="717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A602A-DE75-4C49-B618-0BDDD586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1711" y="11000038"/>
            <a:ext cx="1530460" cy="2185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9221E-EE56-4E0B-A3D6-7DF147E9C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21" y="5146892"/>
            <a:ext cx="8624250" cy="819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1171CA-31E0-4C13-8A6B-9F4ED6C6C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829" y="4622164"/>
            <a:ext cx="10750141" cy="87195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4CB61-0D7A-4A66-8D23-FC6D8DD023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3285" y="3299902"/>
            <a:ext cx="12566685" cy="10041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C4913B-227F-4988-A181-54BFD01711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3312" y="2464471"/>
            <a:ext cx="13605862" cy="10877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D72AC-60CD-4866-BB24-1C2C454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A2A9A-B01D-42EA-A3C5-34316642C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62253-4AD4-4D4E-8653-13CE9C512CD6}"/>
              </a:ext>
            </a:extLst>
          </p:cNvPr>
          <p:cNvSpPr txBox="1"/>
          <p:nvPr/>
        </p:nvSpPr>
        <p:spPr>
          <a:xfrm>
            <a:off x="11736495" y="12918213"/>
            <a:ext cx="4149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data/input_trace_data.json&amp;nc=4&amp;lc=4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3AAF1E-AC82-4FFB-B46B-7DF9C4E3E5A1}"/>
              </a:ext>
            </a:extLst>
          </p:cNvPr>
          <p:cNvSpPr/>
          <p:nvPr/>
        </p:nvSpPr>
        <p:spPr>
          <a:xfrm>
            <a:off x="8982484" y="9318493"/>
            <a:ext cx="885287" cy="88528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BC6FEA-4C58-4999-BE35-811EEC27DE28}"/>
              </a:ext>
            </a:extLst>
          </p:cNvPr>
          <p:cNvSpPr/>
          <p:nvPr/>
        </p:nvSpPr>
        <p:spPr>
          <a:xfrm>
            <a:off x="7676964" y="8503644"/>
            <a:ext cx="740661" cy="740661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465AA0-950C-4C06-8B95-EAF66541B395}"/>
              </a:ext>
            </a:extLst>
          </p:cNvPr>
          <p:cNvSpPr/>
          <p:nvPr/>
        </p:nvSpPr>
        <p:spPr>
          <a:xfrm>
            <a:off x="6595889" y="7826120"/>
            <a:ext cx="578467" cy="578467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2099629-9A57-4278-A7AE-C8D3315BF631}"/>
              </a:ext>
            </a:extLst>
          </p:cNvPr>
          <p:cNvSpPr/>
          <p:nvPr/>
        </p:nvSpPr>
        <p:spPr>
          <a:xfrm>
            <a:off x="7024217" y="9318493"/>
            <a:ext cx="578467" cy="578467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5BC7A5-1A80-4153-A7CD-CDA8CB81CE51}"/>
              </a:ext>
            </a:extLst>
          </p:cNvPr>
          <p:cNvSpPr/>
          <p:nvPr/>
        </p:nvSpPr>
        <p:spPr>
          <a:xfrm>
            <a:off x="4087553" y="6638938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451778-A642-43BC-8DC3-F7286B2C93A2}"/>
              </a:ext>
            </a:extLst>
          </p:cNvPr>
          <p:cNvSpPr/>
          <p:nvPr/>
        </p:nvSpPr>
        <p:spPr>
          <a:xfrm>
            <a:off x="12014960" y="4511946"/>
            <a:ext cx="1195022" cy="1195022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87A51B6-D07D-4290-93C1-7B4E6857F7F9}"/>
              </a:ext>
            </a:extLst>
          </p:cNvPr>
          <p:cNvSpPr/>
          <p:nvPr/>
        </p:nvSpPr>
        <p:spPr>
          <a:xfrm>
            <a:off x="10583603" y="409630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34C13D-ADA6-47DA-9F8C-24D0DAD5E121}"/>
              </a:ext>
            </a:extLst>
          </p:cNvPr>
          <p:cNvSpPr/>
          <p:nvPr/>
        </p:nvSpPr>
        <p:spPr>
          <a:xfrm>
            <a:off x="12056211" y="7741454"/>
            <a:ext cx="885287" cy="88528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EBE5CB-7A03-46A6-A0E2-3E592C7A8E27}"/>
              </a:ext>
            </a:extLst>
          </p:cNvPr>
          <p:cNvSpPr/>
          <p:nvPr/>
        </p:nvSpPr>
        <p:spPr>
          <a:xfrm>
            <a:off x="7296941" y="6540972"/>
            <a:ext cx="1200482" cy="1200482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4D1089-9977-47F2-9E5E-2F02192F800E}"/>
              </a:ext>
            </a:extLst>
          </p:cNvPr>
          <p:cNvSpPr/>
          <p:nvPr/>
        </p:nvSpPr>
        <p:spPr>
          <a:xfrm>
            <a:off x="6567986" y="5910160"/>
            <a:ext cx="1508503" cy="1508503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9FDBC6-2EA8-4687-B2D9-CFCA4D47BF87}"/>
              </a:ext>
            </a:extLst>
          </p:cNvPr>
          <p:cNvSpPr/>
          <p:nvPr/>
        </p:nvSpPr>
        <p:spPr>
          <a:xfrm>
            <a:off x="9636818" y="5334346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F5C635-6306-4A59-843D-0C3A4C3B70F5}"/>
              </a:ext>
            </a:extLst>
          </p:cNvPr>
          <p:cNvSpPr/>
          <p:nvPr/>
        </p:nvSpPr>
        <p:spPr>
          <a:xfrm>
            <a:off x="14046826" y="8734918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0E7715C-8441-415A-9375-4B57C9598570}"/>
              </a:ext>
            </a:extLst>
          </p:cNvPr>
          <p:cNvSpPr/>
          <p:nvPr/>
        </p:nvSpPr>
        <p:spPr>
          <a:xfrm>
            <a:off x="12246390" y="10853503"/>
            <a:ext cx="809835" cy="80983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C13C69-F192-4734-B295-7DBE43E9999F}"/>
              </a:ext>
            </a:extLst>
          </p:cNvPr>
          <p:cNvSpPr/>
          <p:nvPr/>
        </p:nvSpPr>
        <p:spPr>
          <a:xfrm>
            <a:off x="14264518" y="75961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8FCAAA3-DE6D-479C-AFCB-F1070288B3A2}"/>
              </a:ext>
            </a:extLst>
          </p:cNvPr>
          <p:cNvSpPr/>
          <p:nvPr/>
        </p:nvSpPr>
        <p:spPr>
          <a:xfrm>
            <a:off x="14775781" y="6525963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370A92F-5B0E-48BB-BAAC-D07AD3AFA338}"/>
              </a:ext>
            </a:extLst>
          </p:cNvPr>
          <p:cNvSpPr/>
          <p:nvPr/>
        </p:nvSpPr>
        <p:spPr>
          <a:xfrm>
            <a:off x="9646745" y="11002725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C38280-C6B1-4FBC-AC00-D06010FDCC6F}"/>
              </a:ext>
            </a:extLst>
          </p:cNvPr>
          <p:cNvSpPr/>
          <p:nvPr/>
        </p:nvSpPr>
        <p:spPr>
          <a:xfrm>
            <a:off x="6895315" y="10372166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ABDDA4-B1CB-4FBC-9E73-DF59D90A34EC}"/>
              </a:ext>
            </a:extLst>
          </p:cNvPr>
          <p:cNvSpPr/>
          <p:nvPr/>
        </p:nvSpPr>
        <p:spPr>
          <a:xfrm>
            <a:off x="9647671" y="6672918"/>
            <a:ext cx="1264320" cy="126432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19AF493-BC8F-449B-8578-F4AA223F454F}"/>
              </a:ext>
            </a:extLst>
          </p:cNvPr>
          <p:cNvSpPr/>
          <p:nvPr/>
        </p:nvSpPr>
        <p:spPr>
          <a:xfrm>
            <a:off x="11589653" y="9225993"/>
            <a:ext cx="955579" cy="955579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3B3B11-BA5A-4B1F-ADA8-E2B517FA6BD3}"/>
              </a:ext>
            </a:extLst>
          </p:cNvPr>
          <p:cNvSpPr/>
          <p:nvPr/>
        </p:nvSpPr>
        <p:spPr>
          <a:xfrm>
            <a:off x="10943702" y="9273852"/>
            <a:ext cx="1270295" cy="1270295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0E5B6CC-D8C7-4DDD-92EE-523B72B1E284}"/>
              </a:ext>
            </a:extLst>
          </p:cNvPr>
          <p:cNvSpPr/>
          <p:nvPr/>
        </p:nvSpPr>
        <p:spPr>
          <a:xfrm>
            <a:off x="9177105" y="359529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DD3894A-4FD6-492D-B451-EB489DFE1E1C}"/>
              </a:ext>
            </a:extLst>
          </p:cNvPr>
          <p:cNvSpPr/>
          <p:nvPr/>
        </p:nvSpPr>
        <p:spPr>
          <a:xfrm>
            <a:off x="13305869" y="6469774"/>
            <a:ext cx="604330" cy="604330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DB792-1419-441F-A2C6-83016EED0D3F}"/>
              </a:ext>
            </a:extLst>
          </p:cNvPr>
          <p:cNvSpPr/>
          <p:nvPr/>
        </p:nvSpPr>
        <p:spPr>
          <a:xfrm>
            <a:off x="8656265" y="8351469"/>
            <a:ext cx="690950" cy="690950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988FBC-4AC4-4113-9B40-75431383821D}"/>
              </a:ext>
            </a:extLst>
          </p:cNvPr>
          <p:cNvSpPr/>
          <p:nvPr/>
        </p:nvSpPr>
        <p:spPr>
          <a:xfrm>
            <a:off x="13834659" y="10868747"/>
            <a:ext cx="462255" cy="462255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</p:spTree>
    <p:extLst>
      <p:ext uri="{BB962C8B-B14F-4D97-AF65-F5344CB8AC3E}">
        <p14:creationId xmlns:p14="http://schemas.microsoft.com/office/powerpoint/2010/main" val="305692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84114BD3-0600-4D96-B138-E8A51664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60" y="11069550"/>
            <a:ext cx="3980421" cy="282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E4F7F0C9-320E-44FB-88A7-D3B6DE7B1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89" y="10364314"/>
            <a:ext cx="4704228" cy="3571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DCBA7-481A-4C66-B9B3-E55FA8EC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07" y="8708488"/>
            <a:ext cx="6023056" cy="5070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33A82EC-0E1E-49EA-A56E-7F691EA6E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369" y="5879989"/>
            <a:ext cx="7448170" cy="7077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F3F6DB-8ADF-4DA6-AE13-397459C11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873" y="6200268"/>
            <a:ext cx="3337187" cy="242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12667-BE6D-4B34-818C-AF222AAAF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101" y="3953268"/>
            <a:ext cx="10342599" cy="8388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4D811-5B9E-4680-9835-AA5025309C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256"/>
          <a:stretch/>
        </p:blipFill>
        <p:spPr>
          <a:xfrm>
            <a:off x="759470" y="8120181"/>
            <a:ext cx="2532308" cy="2429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04CD6-D274-485A-9538-A102328AC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15" y="5269925"/>
            <a:ext cx="10383699" cy="8297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91E7F-966C-4DC9-858E-12DFEE3C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096" y="4129480"/>
            <a:ext cx="10821910" cy="8354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8A521A87-31A4-460B-8B80-5FCCE29050DC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B777F8D-9D55-4E97-8B3B-62688131BCDB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F7386D97-F99A-4F96-9468-024AB196D02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Ref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erence identification and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D5212-BD90-44BE-B860-6295CBC68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507" y="2431295"/>
            <a:ext cx="11671103" cy="91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4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7B8571-34A2-4A91-A7B2-373F8F2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60" y="2599246"/>
            <a:ext cx="7106642" cy="4086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1CFB1-DBFE-4435-8AD9-F04AF76D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60" y="7223919"/>
            <a:ext cx="10069330" cy="34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61A3A-A723-4C3B-8C1C-1F36795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534" y="2599246"/>
            <a:ext cx="6516009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6ABBD-485B-491A-841B-8A96F8E4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5522" y="6499918"/>
            <a:ext cx="496321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0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ABD31B1-3982-4C81-9F0E-A52D2896A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</a14:imgLayer>
                </a14:imgProps>
              </a:ext>
            </a:extLst>
          </a:blip>
          <a:srcRect r="1528"/>
          <a:stretch/>
        </p:blipFill>
        <p:spPr>
          <a:xfrm>
            <a:off x="3451238" y="2478649"/>
            <a:ext cx="13997936" cy="10839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7" name="Title 1">
            <a:extLst>
              <a:ext uri="{FF2B5EF4-FFF2-40B4-BE49-F238E27FC236}">
                <a16:creationId xmlns:a16="http://schemas.microsoft.com/office/drawing/2014/main" id="{AF5B9AC9-106A-4CD2-88F8-20198AE3155E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756457B-60DA-4DEF-BF04-F6B577DB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868" y="10414846"/>
            <a:ext cx="1553303" cy="2809651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37095738-ED56-4E82-8861-2F8C092ED7C9}"/>
              </a:ext>
            </a:extLst>
          </p:cNvPr>
          <p:cNvSpPr txBox="1">
            <a:spLocks/>
          </p:cNvSpPr>
          <p:nvPr/>
        </p:nvSpPr>
        <p:spPr>
          <a:xfrm>
            <a:off x="9867771" y="11774151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bigger an element,</a:t>
            </a:r>
          </a:p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The most accessed</a:t>
            </a:r>
            <a:endParaRPr lang="en-US" sz="5400" dirty="0">
              <a:effectLst>
                <a:glow rad="228600">
                  <a:srgbClr val="FDFFDA">
                    <a:alpha val="60000"/>
                  </a:srgbClr>
                </a:glow>
              </a:effectLst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1DA0080-C815-4C17-931C-8E0B776AFB41}"/>
              </a:ext>
            </a:extLst>
          </p:cNvPr>
          <p:cNvGrpSpPr/>
          <p:nvPr/>
        </p:nvGrpSpPr>
        <p:grpSpPr>
          <a:xfrm>
            <a:off x="5058171" y="4110914"/>
            <a:ext cx="9877629" cy="6890040"/>
            <a:chOff x="5058171" y="4110914"/>
            <a:chExt cx="9877629" cy="68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14:cNvPr>
                <p14:cNvContentPartPr/>
                <p14:nvPr/>
              </p14:nvContentPartPr>
              <p14:xfrm>
                <a:off x="10740051" y="5566503"/>
                <a:ext cx="1378800" cy="1211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67E4FD0-8156-4FD5-9A44-76C65B9255C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0171" y="5506383"/>
                  <a:ext cx="1438560" cy="13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14:cNvPr>
                <p14:cNvContentPartPr/>
                <p14:nvPr/>
              </p14:nvContentPartPr>
              <p14:xfrm>
                <a:off x="10885491" y="7605183"/>
                <a:ext cx="1091520" cy="39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C94641-4BF4-46E1-B92E-DB6B1BAE58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55611" y="7544703"/>
                  <a:ext cx="11516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14:cNvPr>
                <p14:cNvContentPartPr/>
                <p14:nvPr/>
              </p14:nvContentPartPr>
              <p14:xfrm>
                <a:off x="8524251" y="7126023"/>
                <a:ext cx="1098720" cy="102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EDE79E3-9618-4CFC-9BDB-6866EF2702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94371" y="7065903"/>
                  <a:ext cx="11584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14:cNvPr>
                <p14:cNvContentPartPr/>
                <p14:nvPr/>
              </p14:nvContentPartPr>
              <p14:xfrm>
                <a:off x="9266931" y="7764663"/>
                <a:ext cx="559080" cy="607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C165009-9D34-48A2-A9B7-92FA4E538E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7051" y="7704543"/>
                  <a:ext cx="61920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14:cNvPr>
                <p14:cNvContentPartPr/>
                <p14:nvPr/>
              </p14:nvContentPartPr>
              <p14:xfrm>
                <a:off x="11667771" y="8548023"/>
                <a:ext cx="510480" cy="687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ED595B0-BBB8-45CF-BAC8-E992748A2F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37531" y="8487903"/>
                  <a:ext cx="57024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14:cNvPr>
                <p14:cNvContentPartPr/>
                <p14:nvPr/>
              </p14:nvContentPartPr>
              <p14:xfrm>
                <a:off x="12816171" y="8446143"/>
                <a:ext cx="1159920" cy="404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FB20CD-ACEF-4AEC-B01D-690665BD15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5931" y="8386023"/>
                  <a:ext cx="12196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14:cNvPr>
                <p14:cNvContentPartPr/>
                <p14:nvPr/>
              </p14:nvContentPartPr>
              <p14:xfrm>
                <a:off x="12903291" y="7761063"/>
                <a:ext cx="1346400" cy="246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7B7DE35-B01E-404C-9251-4947FA36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73411" y="7700583"/>
                  <a:ext cx="14061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14:cNvPr>
                <p14:cNvContentPartPr/>
                <p14:nvPr/>
              </p14:nvContentPartPr>
              <p14:xfrm>
                <a:off x="5058171" y="6849543"/>
                <a:ext cx="1473480" cy="110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99C5336-0810-4900-B733-D712FBD1FD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27931" y="6789423"/>
                  <a:ext cx="1533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14:cNvPr>
                <p14:cNvContentPartPr/>
                <p14:nvPr/>
              </p14:nvContentPartPr>
              <p14:xfrm>
                <a:off x="6849891" y="7372983"/>
                <a:ext cx="198360" cy="49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ED2FD5B-49E2-40FB-A9DD-6587A2A8BB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9651" y="7312863"/>
                  <a:ext cx="25812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14:cNvPr>
                <p14:cNvContentPartPr/>
                <p14:nvPr/>
              </p14:nvContentPartPr>
              <p14:xfrm>
                <a:off x="7439211" y="8969223"/>
                <a:ext cx="297000" cy="346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C0E0A8E-4E30-48F2-93F1-04B0DEA01B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9331" y="8909103"/>
                  <a:ext cx="3567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14:cNvPr>
                <p14:cNvContentPartPr/>
                <p14:nvPr/>
              </p14:nvContentPartPr>
              <p14:xfrm>
                <a:off x="7142931" y="9898383"/>
                <a:ext cx="85320" cy="519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200ED4-2639-49C8-869B-34718573EF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3051" y="9838263"/>
                  <a:ext cx="145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14:cNvPr>
                <p14:cNvContentPartPr/>
                <p14:nvPr/>
              </p14:nvContentPartPr>
              <p14:xfrm>
                <a:off x="8476371" y="8794983"/>
                <a:ext cx="1371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E2513D-3444-42C7-9E94-BB1C6D10C4F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6491" y="8734863"/>
                  <a:ext cx="19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14:cNvPr>
                <p14:cNvContentPartPr/>
                <p14:nvPr/>
              </p14:nvContentPartPr>
              <p14:xfrm>
                <a:off x="9071091" y="9056703"/>
                <a:ext cx="13752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220FBD-A719-48A1-8732-E624B5C4E2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41211" y="8996223"/>
                  <a:ext cx="19728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14:cNvPr>
                <p14:cNvContentPartPr/>
                <p14:nvPr/>
              </p14:nvContentPartPr>
              <p14:xfrm>
                <a:off x="9868440" y="6092714"/>
                <a:ext cx="236520" cy="541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BEC387-C55F-4866-B80F-06C116DE6C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38560" y="6032594"/>
                  <a:ext cx="29664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14:cNvPr>
                <p14:cNvContentPartPr/>
                <p14:nvPr/>
              </p14:nvContentPartPr>
              <p14:xfrm>
                <a:off x="10390800" y="4748474"/>
                <a:ext cx="555120" cy="1886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74824C6-5EB1-4F74-B933-A46B722D65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360920" y="4688354"/>
                  <a:ext cx="614880" cy="20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14:cNvPr>
                <p14:cNvContentPartPr/>
                <p14:nvPr/>
              </p14:nvContentPartPr>
              <p14:xfrm>
                <a:off x="12731160" y="6775994"/>
                <a:ext cx="584640" cy="96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433427B-D50E-44BB-BB75-C8B8159F87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01280" y="6715874"/>
                  <a:ext cx="64476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14:cNvPr>
                <p14:cNvContentPartPr/>
                <p14:nvPr/>
              </p14:nvContentPartPr>
              <p14:xfrm>
                <a:off x="12449280" y="9939674"/>
                <a:ext cx="1349640" cy="977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F5C2760-863B-4D53-A8B8-EFBC349967E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19400" y="9879554"/>
                  <a:ext cx="14094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14:cNvPr>
                <p14:cNvContentPartPr/>
                <p14:nvPr/>
              </p14:nvContentPartPr>
              <p14:xfrm>
                <a:off x="11863200" y="10456994"/>
                <a:ext cx="374400" cy="543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F2BBF2B-1605-444B-9E77-C29E08A6B1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33320" y="10396874"/>
                  <a:ext cx="43452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14:cNvPr>
                <p14:cNvContentPartPr/>
                <p14:nvPr/>
              </p14:nvContentPartPr>
              <p14:xfrm>
                <a:off x="9518520" y="10150994"/>
                <a:ext cx="278280" cy="802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54555A8-A2D4-422A-9C24-F860BEFC1B9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88640" y="10090874"/>
                  <a:ext cx="338400" cy="9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14:cNvPr>
                <p14:cNvContentPartPr/>
                <p14:nvPr/>
              </p14:nvContentPartPr>
              <p14:xfrm>
                <a:off x="10189920" y="4711754"/>
                <a:ext cx="524880" cy="562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ADB2BA-BB80-43EE-98FE-E9968B88FC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60040" y="4651634"/>
                  <a:ext cx="58500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14:cNvPr>
                <p14:cNvContentPartPr/>
                <p14:nvPr/>
              </p14:nvContentPartPr>
              <p14:xfrm>
                <a:off x="14745720" y="7080554"/>
                <a:ext cx="190080" cy="49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8572A3D-7E12-404D-A0FE-2BB5D3B5B5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715480" y="7020434"/>
                  <a:ext cx="2498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14:cNvPr>
                <p14:cNvContentPartPr/>
                <p14:nvPr/>
              </p14:nvContentPartPr>
              <p14:xfrm>
                <a:off x="9021000" y="4110914"/>
                <a:ext cx="779760" cy="2781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9C2471B-FBAC-460E-9888-E1DBE728069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91120" y="4050794"/>
                  <a:ext cx="839520" cy="29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A0FBB51-0F43-4D4B-A3FC-00D8E556F598}"/>
              </a:ext>
            </a:extLst>
          </p:cNvPr>
          <p:cNvGrpSpPr/>
          <p:nvPr/>
        </p:nvGrpSpPr>
        <p:grpSpPr>
          <a:xfrm>
            <a:off x="4087553" y="3595294"/>
            <a:ext cx="11292558" cy="8068044"/>
            <a:chOff x="4087553" y="3595294"/>
            <a:chExt cx="11292558" cy="8068044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A8824B-8438-479F-A1E9-D96D96881085}"/>
                </a:ext>
              </a:extLst>
            </p:cNvPr>
            <p:cNvSpPr/>
            <p:nvPr/>
          </p:nvSpPr>
          <p:spPr>
            <a:xfrm>
              <a:off x="12246390" y="10853503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B688E6F-862A-494C-BAE5-7045DA9BB8E1}"/>
                </a:ext>
              </a:extLst>
            </p:cNvPr>
            <p:cNvSpPr/>
            <p:nvPr/>
          </p:nvSpPr>
          <p:spPr>
            <a:xfrm>
              <a:off x="9177105" y="359529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8623DE-977F-43CB-A125-94C16F84AECF}"/>
                </a:ext>
              </a:extLst>
            </p:cNvPr>
            <p:cNvSpPr/>
            <p:nvPr/>
          </p:nvSpPr>
          <p:spPr>
            <a:xfrm>
              <a:off x="8982484" y="9318493"/>
              <a:ext cx="885287" cy="88528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6E42F9-D104-4370-BF4E-3E2925C9A936}"/>
                </a:ext>
              </a:extLst>
            </p:cNvPr>
            <p:cNvSpPr/>
            <p:nvPr/>
          </p:nvSpPr>
          <p:spPr>
            <a:xfrm>
              <a:off x="7676964" y="8503644"/>
              <a:ext cx="740661" cy="740661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13BE05-C7AD-4FB4-8F33-AC096213747F}"/>
                </a:ext>
              </a:extLst>
            </p:cNvPr>
            <p:cNvSpPr/>
            <p:nvPr/>
          </p:nvSpPr>
          <p:spPr>
            <a:xfrm>
              <a:off x="6595889" y="7826120"/>
              <a:ext cx="578467" cy="578467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66A840-2927-47E6-99B3-547F76ECFFF0}"/>
                </a:ext>
              </a:extLst>
            </p:cNvPr>
            <p:cNvSpPr/>
            <p:nvPr/>
          </p:nvSpPr>
          <p:spPr>
            <a:xfrm>
              <a:off x="7024217" y="9318493"/>
              <a:ext cx="578467" cy="578467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37F0A8E-A059-4CE6-BD0D-AAA93F09912B}"/>
                </a:ext>
              </a:extLst>
            </p:cNvPr>
            <p:cNvSpPr/>
            <p:nvPr/>
          </p:nvSpPr>
          <p:spPr>
            <a:xfrm>
              <a:off x="4087553" y="6638938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769D1C5-0350-4A63-B48A-24082CF7FE23}"/>
                </a:ext>
              </a:extLst>
            </p:cNvPr>
            <p:cNvSpPr/>
            <p:nvPr/>
          </p:nvSpPr>
          <p:spPr>
            <a:xfrm>
              <a:off x="12014960" y="4511946"/>
              <a:ext cx="1195022" cy="1195022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50BD7-25CF-4181-A56B-350A3A9D02C4}"/>
                </a:ext>
              </a:extLst>
            </p:cNvPr>
            <p:cNvSpPr/>
            <p:nvPr/>
          </p:nvSpPr>
          <p:spPr>
            <a:xfrm>
              <a:off x="10583603" y="409630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844A51A-86AE-4282-BB4C-FC878A019716}"/>
                </a:ext>
              </a:extLst>
            </p:cNvPr>
            <p:cNvSpPr/>
            <p:nvPr/>
          </p:nvSpPr>
          <p:spPr>
            <a:xfrm>
              <a:off x="12056211" y="7741454"/>
              <a:ext cx="885287" cy="885287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C8439AC-0FE7-4872-91E8-4D9ABB7762FD}"/>
                </a:ext>
              </a:extLst>
            </p:cNvPr>
            <p:cNvSpPr/>
            <p:nvPr/>
          </p:nvSpPr>
          <p:spPr>
            <a:xfrm>
              <a:off x="7296941" y="6540972"/>
              <a:ext cx="1200482" cy="1200482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0871E33-71BF-4155-87E5-F17D73C97793}"/>
                </a:ext>
              </a:extLst>
            </p:cNvPr>
            <p:cNvSpPr/>
            <p:nvPr/>
          </p:nvSpPr>
          <p:spPr>
            <a:xfrm>
              <a:off x="6567986" y="5910160"/>
              <a:ext cx="1508503" cy="150850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B750424-2A63-46F1-9252-1E921F140797}"/>
                </a:ext>
              </a:extLst>
            </p:cNvPr>
            <p:cNvSpPr/>
            <p:nvPr/>
          </p:nvSpPr>
          <p:spPr>
            <a:xfrm>
              <a:off x="9636818" y="5334346"/>
              <a:ext cx="809835" cy="80983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A52C4FD-54EA-4E07-8E1B-F247F4C19B0F}"/>
                </a:ext>
              </a:extLst>
            </p:cNvPr>
            <p:cNvSpPr/>
            <p:nvPr/>
          </p:nvSpPr>
          <p:spPr>
            <a:xfrm>
              <a:off x="14046826" y="8734918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13869C-4F1A-43A1-B8AD-D0560A0A037B}"/>
                </a:ext>
              </a:extLst>
            </p:cNvPr>
            <p:cNvSpPr/>
            <p:nvPr/>
          </p:nvSpPr>
          <p:spPr>
            <a:xfrm>
              <a:off x="14264518" y="75961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30442AC-1137-4C6C-8678-899963D4E13F}"/>
                </a:ext>
              </a:extLst>
            </p:cNvPr>
            <p:cNvSpPr/>
            <p:nvPr/>
          </p:nvSpPr>
          <p:spPr>
            <a:xfrm>
              <a:off x="14775781" y="6525963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59CA382-DE20-4477-AFBA-97A42C193445}"/>
                </a:ext>
              </a:extLst>
            </p:cNvPr>
            <p:cNvSpPr/>
            <p:nvPr/>
          </p:nvSpPr>
          <p:spPr>
            <a:xfrm>
              <a:off x="9646745" y="11002725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BE719D-9C3A-421B-9C09-C282E366C9BE}"/>
                </a:ext>
              </a:extLst>
            </p:cNvPr>
            <p:cNvSpPr/>
            <p:nvPr/>
          </p:nvSpPr>
          <p:spPr>
            <a:xfrm>
              <a:off x="6895315" y="10372166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50E479-8934-4599-BC02-C29B7533AA5D}"/>
                </a:ext>
              </a:extLst>
            </p:cNvPr>
            <p:cNvSpPr/>
            <p:nvPr/>
          </p:nvSpPr>
          <p:spPr>
            <a:xfrm>
              <a:off x="9647671" y="6672918"/>
              <a:ext cx="1264320" cy="1264320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0B4135-0E6C-484F-A33E-81E0C43B551E}"/>
                </a:ext>
              </a:extLst>
            </p:cNvPr>
            <p:cNvSpPr/>
            <p:nvPr/>
          </p:nvSpPr>
          <p:spPr>
            <a:xfrm>
              <a:off x="11589653" y="9225993"/>
              <a:ext cx="955579" cy="955579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866071D-A977-47FE-9832-BCD7264FC682}"/>
                </a:ext>
              </a:extLst>
            </p:cNvPr>
            <p:cNvSpPr/>
            <p:nvPr/>
          </p:nvSpPr>
          <p:spPr>
            <a:xfrm>
              <a:off x="10943702" y="9273852"/>
              <a:ext cx="1270295" cy="1270295"/>
            </a:xfrm>
            <a:prstGeom prst="ellipse">
              <a:avLst/>
            </a:prstGeom>
            <a:solidFill>
              <a:srgbClr val="16BFD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087AE7F-97B4-456A-A494-EE3F3E951441}"/>
                </a:ext>
              </a:extLst>
            </p:cNvPr>
            <p:cNvSpPr/>
            <p:nvPr/>
          </p:nvSpPr>
          <p:spPr>
            <a:xfrm>
              <a:off x="13305869" y="6469774"/>
              <a:ext cx="604330" cy="604330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C5205D8-17DD-423F-83C9-9344DA44E4CC}"/>
                </a:ext>
              </a:extLst>
            </p:cNvPr>
            <p:cNvSpPr/>
            <p:nvPr/>
          </p:nvSpPr>
          <p:spPr>
            <a:xfrm>
              <a:off x="8656265" y="8351469"/>
              <a:ext cx="690950" cy="690950"/>
            </a:xfrm>
            <a:prstGeom prst="ellipse">
              <a:avLst/>
            </a:prstGeom>
            <a:solidFill>
              <a:srgbClr val="BFC01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9001CA-2577-49C1-8D3A-9C2496FF9A0E}"/>
                </a:ext>
              </a:extLst>
            </p:cNvPr>
            <p:cNvSpPr/>
            <p:nvPr/>
          </p:nvSpPr>
          <p:spPr>
            <a:xfrm>
              <a:off x="13834659" y="10868747"/>
              <a:ext cx="462255" cy="462255"/>
            </a:xfrm>
            <a:prstGeom prst="ellipse">
              <a:avLst/>
            </a:prstGeom>
            <a:solidFill>
              <a:srgbClr val="FF99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669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46335E8-E2A7-44ED-A9C5-0CCCF76673BA}"/>
              </a:ext>
            </a:extLst>
          </p:cNvPr>
          <p:cNvGrpSpPr/>
          <p:nvPr/>
        </p:nvGrpSpPr>
        <p:grpSpPr>
          <a:xfrm>
            <a:off x="6252115" y="2784920"/>
            <a:ext cx="13460703" cy="7049484"/>
            <a:chOff x="3419329" y="2660949"/>
            <a:chExt cx="13460703" cy="7049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300F41-2B58-4E8D-AEFB-D98EB037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19329" y="2660949"/>
              <a:ext cx="13460703" cy="70494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C3BBA-9FE8-406E-B6D3-D896C3C6D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048"/>
            <a:stretch/>
          </p:blipFill>
          <p:spPr>
            <a:xfrm>
              <a:off x="14605391" y="6688171"/>
              <a:ext cx="2184550" cy="29055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2C767E2-F2F0-4E57-89E6-BC6021AAE503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D7A7B9-4337-43A1-A14D-6FE2CC0B165D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C0C8587-9570-456F-8B71-4CF1C166E5DF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Complexity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 of </a:t>
            </a:r>
          </a:p>
          <a:p>
            <a:pPr algn="r"/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a Papyrus project</a:t>
            </a:r>
          </a:p>
        </p:txBody>
      </p:sp>
      <p:sp>
        <p:nvSpPr>
          <p:cNvPr id="137" name="Arrow: Left-Right 136">
            <a:extLst>
              <a:ext uri="{FF2B5EF4-FFF2-40B4-BE49-F238E27FC236}">
                <a16:creationId xmlns:a16="http://schemas.microsoft.com/office/drawing/2014/main" id="{513A7179-6901-42C7-84F6-93CB4DA9C841}"/>
              </a:ext>
            </a:extLst>
          </p:cNvPr>
          <p:cNvSpPr/>
          <p:nvPr/>
        </p:nvSpPr>
        <p:spPr>
          <a:xfrm rot="3091660">
            <a:off x="11754561" y="4240719"/>
            <a:ext cx="743840" cy="691404"/>
          </a:xfrm>
          <a:prstGeom prst="leftRightArrow">
            <a:avLst>
              <a:gd name="adj1" fmla="val 6380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Left-Right 137">
            <a:extLst>
              <a:ext uri="{FF2B5EF4-FFF2-40B4-BE49-F238E27FC236}">
                <a16:creationId xmlns:a16="http://schemas.microsoft.com/office/drawing/2014/main" id="{6EB2FD57-ADDB-44DE-BA47-52C11F99D0CF}"/>
              </a:ext>
            </a:extLst>
          </p:cNvPr>
          <p:cNvSpPr/>
          <p:nvPr/>
        </p:nvSpPr>
        <p:spPr>
          <a:xfrm rot="2862706">
            <a:off x="10859513" y="7447207"/>
            <a:ext cx="2201605" cy="69140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10FFAFFC-B16A-4D5E-86BE-EBD5B4C23AEA}"/>
              </a:ext>
            </a:extLst>
          </p:cNvPr>
          <p:cNvSpPr/>
          <p:nvPr/>
        </p:nvSpPr>
        <p:spPr>
          <a:xfrm rot="6476095">
            <a:off x="16559606" y="4386958"/>
            <a:ext cx="779724" cy="298224"/>
          </a:xfrm>
          <a:prstGeom prst="leftRightArrow">
            <a:avLst>
              <a:gd name="adj1" fmla="val 60489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45F7FEE3-8E34-4749-B18C-0F518959468F}"/>
              </a:ext>
            </a:extLst>
          </p:cNvPr>
          <p:cNvSpPr/>
          <p:nvPr/>
        </p:nvSpPr>
        <p:spPr>
          <a:xfrm rot="8510092">
            <a:off x="11161463" y="6221569"/>
            <a:ext cx="66233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Arrow: Left-Right 140">
            <a:extLst>
              <a:ext uri="{FF2B5EF4-FFF2-40B4-BE49-F238E27FC236}">
                <a16:creationId xmlns:a16="http://schemas.microsoft.com/office/drawing/2014/main" id="{87EBDEDD-C20E-4230-8157-B1F44861B949}"/>
              </a:ext>
            </a:extLst>
          </p:cNvPr>
          <p:cNvSpPr/>
          <p:nvPr/>
        </p:nvSpPr>
        <p:spPr>
          <a:xfrm rot="9999675">
            <a:off x="11289255" y="6382463"/>
            <a:ext cx="1206118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D993C643-B533-40B5-B57F-5EAD3ECCF081}"/>
              </a:ext>
            </a:extLst>
          </p:cNvPr>
          <p:cNvSpPr/>
          <p:nvPr/>
        </p:nvSpPr>
        <p:spPr>
          <a:xfrm rot="7706719">
            <a:off x="10017642" y="7287284"/>
            <a:ext cx="968840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F7A9B46E-19F9-455B-A695-5064FCB58FC6}"/>
              </a:ext>
            </a:extLst>
          </p:cNvPr>
          <p:cNvSpPr/>
          <p:nvPr/>
        </p:nvSpPr>
        <p:spPr>
          <a:xfrm rot="11791804">
            <a:off x="10232251" y="7863904"/>
            <a:ext cx="660370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Arrow: Left-Right 143">
            <a:extLst>
              <a:ext uri="{FF2B5EF4-FFF2-40B4-BE49-F238E27FC236}">
                <a16:creationId xmlns:a16="http://schemas.microsoft.com/office/drawing/2014/main" id="{E80ED2FA-BE8A-48A9-862E-0BEBE73D4DA4}"/>
              </a:ext>
            </a:extLst>
          </p:cNvPr>
          <p:cNvSpPr/>
          <p:nvPr/>
        </p:nvSpPr>
        <p:spPr>
          <a:xfrm rot="16200000">
            <a:off x="10544350" y="7408908"/>
            <a:ext cx="911359" cy="298224"/>
          </a:xfrm>
          <a:prstGeom prst="leftRightArrow">
            <a:avLst>
              <a:gd name="adj1" fmla="val 786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Arrow: Left-Right 144">
            <a:extLst>
              <a:ext uri="{FF2B5EF4-FFF2-40B4-BE49-F238E27FC236}">
                <a16:creationId xmlns:a16="http://schemas.microsoft.com/office/drawing/2014/main" id="{59DD5962-526C-45A5-8DFA-D24FA771EA3D}"/>
              </a:ext>
            </a:extLst>
          </p:cNvPr>
          <p:cNvSpPr/>
          <p:nvPr/>
        </p:nvSpPr>
        <p:spPr>
          <a:xfrm rot="13643192">
            <a:off x="12612802" y="6470463"/>
            <a:ext cx="503637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-Right 145">
            <a:extLst>
              <a:ext uri="{FF2B5EF4-FFF2-40B4-BE49-F238E27FC236}">
                <a16:creationId xmlns:a16="http://schemas.microsoft.com/office/drawing/2014/main" id="{AFE6C0B7-8CCF-4132-9206-15729B84B039}"/>
              </a:ext>
            </a:extLst>
          </p:cNvPr>
          <p:cNvSpPr/>
          <p:nvPr/>
        </p:nvSpPr>
        <p:spPr>
          <a:xfrm rot="16200000">
            <a:off x="11375207" y="3307725"/>
            <a:ext cx="641655" cy="298224"/>
          </a:xfrm>
          <a:prstGeom prst="leftRightArrow">
            <a:avLst>
              <a:gd name="adj1" fmla="val 47382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Arrow: Left-Right 146">
            <a:extLst>
              <a:ext uri="{FF2B5EF4-FFF2-40B4-BE49-F238E27FC236}">
                <a16:creationId xmlns:a16="http://schemas.microsoft.com/office/drawing/2014/main" id="{FC18F5FC-DBF8-4EA5-BADB-85A10CB7F64D}"/>
              </a:ext>
            </a:extLst>
          </p:cNvPr>
          <p:cNvSpPr/>
          <p:nvPr/>
        </p:nvSpPr>
        <p:spPr>
          <a:xfrm rot="19007993">
            <a:off x="12680756" y="4591531"/>
            <a:ext cx="456822" cy="298224"/>
          </a:xfrm>
          <a:prstGeom prst="leftRightArrow">
            <a:avLst>
              <a:gd name="adj1" fmla="val 68321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Left-Right 147">
            <a:extLst>
              <a:ext uri="{FF2B5EF4-FFF2-40B4-BE49-F238E27FC236}">
                <a16:creationId xmlns:a16="http://schemas.microsoft.com/office/drawing/2014/main" id="{913CB22B-602B-4D07-ABDD-C7E79EF89E6A}"/>
              </a:ext>
            </a:extLst>
          </p:cNvPr>
          <p:cNvSpPr/>
          <p:nvPr/>
        </p:nvSpPr>
        <p:spPr>
          <a:xfrm rot="14392465">
            <a:off x="11035847" y="3353353"/>
            <a:ext cx="71446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Arrow: Left-Right 148">
            <a:extLst>
              <a:ext uri="{FF2B5EF4-FFF2-40B4-BE49-F238E27FC236}">
                <a16:creationId xmlns:a16="http://schemas.microsoft.com/office/drawing/2014/main" id="{D88C3D7E-D4CC-4DD0-ABC2-F0879C9024B4}"/>
              </a:ext>
            </a:extLst>
          </p:cNvPr>
          <p:cNvSpPr/>
          <p:nvPr/>
        </p:nvSpPr>
        <p:spPr>
          <a:xfrm rot="20240620">
            <a:off x="11903511" y="3627939"/>
            <a:ext cx="737722" cy="298224"/>
          </a:xfrm>
          <a:prstGeom prst="leftRightArrow">
            <a:avLst>
              <a:gd name="adj1" fmla="val 1655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Left-Right 149">
            <a:extLst>
              <a:ext uri="{FF2B5EF4-FFF2-40B4-BE49-F238E27FC236}">
                <a16:creationId xmlns:a16="http://schemas.microsoft.com/office/drawing/2014/main" id="{47F271A9-67A9-4A64-A19F-4C63DD58FF4A}"/>
              </a:ext>
            </a:extLst>
          </p:cNvPr>
          <p:cNvSpPr/>
          <p:nvPr/>
        </p:nvSpPr>
        <p:spPr>
          <a:xfrm rot="16200000">
            <a:off x="10008600" y="3374105"/>
            <a:ext cx="687969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Arrow: Left-Right 150">
            <a:extLst>
              <a:ext uri="{FF2B5EF4-FFF2-40B4-BE49-F238E27FC236}">
                <a16:creationId xmlns:a16="http://schemas.microsoft.com/office/drawing/2014/main" id="{8523BA01-5D9F-4D14-BE3E-7892FA4F666E}"/>
              </a:ext>
            </a:extLst>
          </p:cNvPr>
          <p:cNvSpPr/>
          <p:nvPr/>
        </p:nvSpPr>
        <p:spPr>
          <a:xfrm rot="11126939">
            <a:off x="9937263" y="6542864"/>
            <a:ext cx="743569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Arrow: Left-Right 151">
            <a:extLst>
              <a:ext uri="{FF2B5EF4-FFF2-40B4-BE49-F238E27FC236}">
                <a16:creationId xmlns:a16="http://schemas.microsoft.com/office/drawing/2014/main" id="{BB430A25-9C5F-4645-BE5A-2A708C2B8E66}"/>
              </a:ext>
            </a:extLst>
          </p:cNvPr>
          <p:cNvSpPr/>
          <p:nvPr/>
        </p:nvSpPr>
        <p:spPr>
          <a:xfrm rot="8724310">
            <a:off x="9740966" y="7113460"/>
            <a:ext cx="1096693" cy="298224"/>
          </a:xfrm>
          <a:prstGeom prst="leftRightArrow">
            <a:avLst>
              <a:gd name="adj1" fmla="val 33565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Arrow: Left-Right 152">
            <a:extLst>
              <a:ext uri="{FF2B5EF4-FFF2-40B4-BE49-F238E27FC236}">
                <a16:creationId xmlns:a16="http://schemas.microsoft.com/office/drawing/2014/main" id="{4B08063C-2254-4739-BDF1-BF98D871B5E7}"/>
              </a:ext>
            </a:extLst>
          </p:cNvPr>
          <p:cNvSpPr/>
          <p:nvPr/>
        </p:nvSpPr>
        <p:spPr>
          <a:xfrm rot="7010596">
            <a:off x="10885291" y="5989505"/>
            <a:ext cx="827357" cy="298224"/>
          </a:xfrm>
          <a:prstGeom prst="leftRightArrow">
            <a:avLst>
              <a:gd name="adj1" fmla="val 64008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2803865-D12D-485D-8363-E8087CBB179A}"/>
              </a:ext>
            </a:extLst>
          </p:cNvPr>
          <p:cNvSpPr/>
          <p:nvPr/>
        </p:nvSpPr>
        <p:spPr>
          <a:xfrm rot="4298945">
            <a:off x="9839135" y="5554267"/>
            <a:ext cx="1627945" cy="298224"/>
          </a:xfrm>
          <a:prstGeom prst="leftRightArrow">
            <a:avLst>
              <a:gd name="adj1" fmla="val 41828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Arrow: Left-Right 154">
            <a:extLst>
              <a:ext uri="{FF2B5EF4-FFF2-40B4-BE49-F238E27FC236}">
                <a16:creationId xmlns:a16="http://schemas.microsoft.com/office/drawing/2014/main" id="{4514B3A3-4549-4B07-A4FF-19854B48937E}"/>
              </a:ext>
            </a:extLst>
          </p:cNvPr>
          <p:cNvSpPr/>
          <p:nvPr/>
        </p:nvSpPr>
        <p:spPr>
          <a:xfrm rot="9534032">
            <a:off x="12765352" y="5887315"/>
            <a:ext cx="1354222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Left-Right 155">
            <a:extLst>
              <a:ext uri="{FF2B5EF4-FFF2-40B4-BE49-F238E27FC236}">
                <a16:creationId xmlns:a16="http://schemas.microsoft.com/office/drawing/2014/main" id="{93E1C94C-B47A-4153-9EDB-BA02504A5D4A}"/>
              </a:ext>
            </a:extLst>
          </p:cNvPr>
          <p:cNvSpPr/>
          <p:nvPr/>
        </p:nvSpPr>
        <p:spPr>
          <a:xfrm rot="9327884">
            <a:off x="9672134" y="4805658"/>
            <a:ext cx="564671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Arrow: Left-Right 156">
            <a:extLst>
              <a:ext uri="{FF2B5EF4-FFF2-40B4-BE49-F238E27FC236}">
                <a16:creationId xmlns:a16="http://schemas.microsoft.com/office/drawing/2014/main" id="{6E702D64-F9EC-4AB1-8488-E2D07FDCC421}"/>
              </a:ext>
            </a:extLst>
          </p:cNvPr>
          <p:cNvSpPr/>
          <p:nvPr/>
        </p:nvSpPr>
        <p:spPr>
          <a:xfrm rot="1853985">
            <a:off x="9583699" y="3663520"/>
            <a:ext cx="60994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Left-Right 157">
            <a:extLst>
              <a:ext uri="{FF2B5EF4-FFF2-40B4-BE49-F238E27FC236}">
                <a16:creationId xmlns:a16="http://schemas.microsoft.com/office/drawing/2014/main" id="{8367776B-BD2C-449C-9335-3ED7B0935E33}"/>
              </a:ext>
            </a:extLst>
          </p:cNvPr>
          <p:cNvSpPr/>
          <p:nvPr/>
        </p:nvSpPr>
        <p:spPr>
          <a:xfrm rot="1302154">
            <a:off x="6528200" y="4734185"/>
            <a:ext cx="553622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Left-Right 158">
            <a:extLst>
              <a:ext uri="{FF2B5EF4-FFF2-40B4-BE49-F238E27FC236}">
                <a16:creationId xmlns:a16="http://schemas.microsoft.com/office/drawing/2014/main" id="{9724D279-C298-45EF-B139-D4BE4CE2C85A}"/>
              </a:ext>
            </a:extLst>
          </p:cNvPr>
          <p:cNvSpPr/>
          <p:nvPr/>
        </p:nvSpPr>
        <p:spPr>
          <a:xfrm rot="18773479">
            <a:off x="7469489" y="4439294"/>
            <a:ext cx="712699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FFBB7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Arrow: Left-Right 159">
            <a:extLst>
              <a:ext uri="{FF2B5EF4-FFF2-40B4-BE49-F238E27FC236}">
                <a16:creationId xmlns:a16="http://schemas.microsoft.com/office/drawing/2014/main" id="{E1CE14E7-D261-4C17-B6F2-E249F11EA0C9}"/>
              </a:ext>
            </a:extLst>
          </p:cNvPr>
          <p:cNvSpPr/>
          <p:nvPr/>
        </p:nvSpPr>
        <p:spPr>
          <a:xfrm rot="1025286">
            <a:off x="7682881" y="5060678"/>
            <a:ext cx="783906" cy="298224"/>
          </a:xfrm>
          <a:prstGeom prst="leftRightArrow">
            <a:avLst>
              <a:gd name="adj1" fmla="val 55366"/>
              <a:gd name="adj2" fmla="val 50000"/>
            </a:avLst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Arrow: Left-Right 161">
            <a:extLst>
              <a:ext uri="{FF2B5EF4-FFF2-40B4-BE49-F238E27FC236}">
                <a16:creationId xmlns:a16="http://schemas.microsoft.com/office/drawing/2014/main" id="{8C515DEE-839D-4311-A596-1ABA6C8BBA0A}"/>
              </a:ext>
            </a:extLst>
          </p:cNvPr>
          <p:cNvSpPr/>
          <p:nvPr/>
        </p:nvSpPr>
        <p:spPr>
          <a:xfrm rot="6434939">
            <a:off x="14749846" y="7368644"/>
            <a:ext cx="750450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Arrow: Left-Right 162">
            <a:extLst>
              <a:ext uri="{FF2B5EF4-FFF2-40B4-BE49-F238E27FC236}">
                <a16:creationId xmlns:a16="http://schemas.microsoft.com/office/drawing/2014/main" id="{045F4A66-17F1-47C2-AF73-BF5E7A6780ED}"/>
              </a:ext>
            </a:extLst>
          </p:cNvPr>
          <p:cNvSpPr/>
          <p:nvPr/>
        </p:nvSpPr>
        <p:spPr>
          <a:xfrm rot="2930433">
            <a:off x="12659837" y="5358198"/>
            <a:ext cx="448389" cy="298224"/>
          </a:xfrm>
          <a:prstGeom prst="leftRightArrow">
            <a:avLst>
              <a:gd name="adj1" fmla="val 42547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FDAD7E2-3442-4EEB-B183-2DDEF5DE3420}"/>
              </a:ext>
            </a:extLst>
          </p:cNvPr>
          <p:cNvSpPr/>
          <p:nvPr/>
        </p:nvSpPr>
        <p:spPr>
          <a:xfrm>
            <a:off x="9333411" y="6306073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5B455B6-1ACE-48F3-8ACC-A5D18F531B79}"/>
              </a:ext>
            </a:extLst>
          </p:cNvPr>
          <p:cNvSpPr/>
          <p:nvPr/>
        </p:nvSpPr>
        <p:spPr>
          <a:xfrm>
            <a:off x="10682465" y="6474365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02582BA3-3864-4D97-B454-3BB19A8CD988}"/>
              </a:ext>
            </a:extLst>
          </p:cNvPr>
          <p:cNvSpPr/>
          <p:nvPr/>
        </p:nvSpPr>
        <p:spPr>
          <a:xfrm>
            <a:off x="12208874" y="4816276"/>
            <a:ext cx="618784" cy="618784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167C09A-0DE8-4375-90D5-71F967DE8D36}"/>
              </a:ext>
            </a:extLst>
          </p:cNvPr>
          <p:cNvSpPr/>
          <p:nvPr/>
        </p:nvSpPr>
        <p:spPr>
          <a:xfrm>
            <a:off x="12439372" y="6158018"/>
            <a:ext cx="381916" cy="381916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A49EC9F-E911-42A9-A84F-8ECA3CFEE39D}"/>
              </a:ext>
            </a:extLst>
          </p:cNvPr>
          <p:cNvSpPr/>
          <p:nvPr/>
        </p:nvSpPr>
        <p:spPr>
          <a:xfrm>
            <a:off x="7059998" y="4777686"/>
            <a:ext cx="618784" cy="618784"/>
          </a:xfrm>
          <a:prstGeom prst="ellipse">
            <a:avLst/>
          </a:prstGeom>
          <a:solidFill>
            <a:srgbClr val="BFC01F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E4307C9-7460-4F28-91B6-A46D8BEF52F4}"/>
              </a:ext>
            </a:extLst>
          </p:cNvPr>
          <p:cNvSpPr/>
          <p:nvPr/>
        </p:nvSpPr>
        <p:spPr>
          <a:xfrm>
            <a:off x="10081100" y="3867202"/>
            <a:ext cx="539454" cy="53945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95CB939-9EB4-43B7-AB5A-BFE90C3AC057}"/>
              </a:ext>
            </a:extLst>
          </p:cNvPr>
          <p:cNvSpPr/>
          <p:nvPr/>
        </p:nvSpPr>
        <p:spPr>
          <a:xfrm>
            <a:off x="12558962" y="8520918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291BEE1-694F-4067-98E3-84600CE59085}"/>
              </a:ext>
            </a:extLst>
          </p:cNvPr>
          <p:cNvSpPr/>
          <p:nvPr/>
        </p:nvSpPr>
        <p:spPr>
          <a:xfrm>
            <a:off x="14629801" y="7855645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2069FFB4-39F1-42A7-B1B4-32448CFBC2D7}"/>
              </a:ext>
            </a:extLst>
          </p:cNvPr>
          <p:cNvSpPr/>
          <p:nvPr/>
        </p:nvSpPr>
        <p:spPr>
          <a:xfrm>
            <a:off x="16482266" y="4878424"/>
            <a:ext cx="494488" cy="49448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6DE4DE7-F840-4839-9D13-7B21AFF417E1}"/>
              </a:ext>
            </a:extLst>
          </p:cNvPr>
          <p:cNvSpPr/>
          <p:nvPr/>
        </p:nvSpPr>
        <p:spPr>
          <a:xfrm>
            <a:off x="16947275" y="3816099"/>
            <a:ext cx="391758" cy="391758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C751F46-62B0-4E6E-A125-867FC91D3DB2}"/>
              </a:ext>
            </a:extLst>
          </p:cNvPr>
          <p:cNvSpPr/>
          <p:nvPr/>
        </p:nvSpPr>
        <p:spPr>
          <a:xfrm>
            <a:off x="14047949" y="5392790"/>
            <a:ext cx="618784" cy="61878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01DE505-5224-4769-8661-80D1AE533B37}"/>
              </a:ext>
            </a:extLst>
          </p:cNvPr>
          <p:cNvSpPr/>
          <p:nvPr/>
        </p:nvSpPr>
        <p:spPr>
          <a:xfrm>
            <a:off x="11710842" y="5914983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168D52E-36AA-43CD-887C-F57CCCE9A021}"/>
              </a:ext>
            </a:extLst>
          </p:cNvPr>
          <p:cNvSpPr/>
          <p:nvPr/>
        </p:nvSpPr>
        <p:spPr>
          <a:xfrm flipV="1">
            <a:off x="13065478" y="4401585"/>
            <a:ext cx="183722" cy="1916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1A619A2D-D26B-429F-9166-2C594ACD1435}"/>
              </a:ext>
            </a:extLst>
          </p:cNvPr>
          <p:cNvSpPr/>
          <p:nvPr/>
        </p:nvSpPr>
        <p:spPr>
          <a:xfrm>
            <a:off x="9253786" y="7423104"/>
            <a:ext cx="589297" cy="589297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D12A9A42-ABA1-4C89-8D9A-A079C0A75D42}"/>
              </a:ext>
            </a:extLst>
          </p:cNvPr>
          <p:cNvSpPr/>
          <p:nvPr/>
        </p:nvSpPr>
        <p:spPr>
          <a:xfrm>
            <a:off x="9821378" y="7753729"/>
            <a:ext cx="414750" cy="414750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E4724F0-954D-4444-BC6E-2D9DBE2692CC}"/>
              </a:ext>
            </a:extLst>
          </p:cNvPr>
          <p:cNvSpPr/>
          <p:nvPr/>
        </p:nvSpPr>
        <p:spPr>
          <a:xfrm>
            <a:off x="9314945" y="344642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F657FF-B419-49AC-8BBD-CADF1E908E38}"/>
              </a:ext>
            </a:extLst>
          </p:cNvPr>
          <p:cNvSpPr/>
          <p:nvPr/>
        </p:nvSpPr>
        <p:spPr>
          <a:xfrm>
            <a:off x="9366134" y="490338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39DEFE1-3E0E-40E1-9779-B4F0350F73E3}"/>
              </a:ext>
            </a:extLst>
          </p:cNvPr>
          <p:cNvSpPr/>
          <p:nvPr/>
        </p:nvSpPr>
        <p:spPr>
          <a:xfrm>
            <a:off x="8757114" y="4868849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Left-Right 181">
            <a:extLst>
              <a:ext uri="{FF2B5EF4-FFF2-40B4-BE49-F238E27FC236}">
                <a16:creationId xmlns:a16="http://schemas.microsoft.com/office/drawing/2014/main" id="{DF49216C-1B09-4C06-A37A-82ED3E3766CB}"/>
              </a:ext>
            </a:extLst>
          </p:cNvPr>
          <p:cNvSpPr/>
          <p:nvPr/>
        </p:nvSpPr>
        <p:spPr>
          <a:xfrm rot="10800000">
            <a:off x="9009596" y="4897385"/>
            <a:ext cx="413020" cy="298224"/>
          </a:xfrm>
          <a:prstGeom prst="leftRightArrow">
            <a:avLst>
              <a:gd name="adj1" fmla="val 96307"/>
              <a:gd name="adj2" fmla="val 50000"/>
            </a:avLst>
          </a:prstGeom>
          <a:solidFill>
            <a:srgbClr val="FF7F0E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866CF9D-7B56-405B-8204-638B7AFADF37}"/>
              </a:ext>
            </a:extLst>
          </p:cNvPr>
          <p:cNvSpPr/>
          <p:nvPr/>
        </p:nvSpPr>
        <p:spPr>
          <a:xfrm>
            <a:off x="8018833" y="4057962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42024A9E-2DC1-401F-AE9B-500A8D807B6F}"/>
              </a:ext>
            </a:extLst>
          </p:cNvPr>
          <p:cNvSpPr/>
          <p:nvPr/>
        </p:nvSpPr>
        <p:spPr>
          <a:xfrm>
            <a:off x="6223050" y="4540858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BED15CE-2072-486C-9151-94CDE01EC0C6}"/>
              </a:ext>
            </a:extLst>
          </p:cNvPr>
          <p:cNvSpPr/>
          <p:nvPr/>
        </p:nvSpPr>
        <p:spPr>
          <a:xfrm>
            <a:off x="11365487" y="5437136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row: Left-Right 160">
            <a:extLst>
              <a:ext uri="{FF2B5EF4-FFF2-40B4-BE49-F238E27FC236}">
                <a16:creationId xmlns:a16="http://schemas.microsoft.com/office/drawing/2014/main" id="{D9ECCDE9-0816-4DC0-BA4A-4FC5CF218485}"/>
              </a:ext>
            </a:extLst>
          </p:cNvPr>
          <p:cNvSpPr/>
          <p:nvPr/>
        </p:nvSpPr>
        <p:spPr>
          <a:xfrm rot="7925513">
            <a:off x="12190591" y="9113507"/>
            <a:ext cx="583694" cy="298224"/>
          </a:xfrm>
          <a:prstGeom prst="leftRightArrow">
            <a:avLst>
              <a:gd name="adj1" fmla="val 56963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8D1EC3B9-1E18-4E29-B66A-9DF9E9BFBFBD}"/>
              </a:ext>
            </a:extLst>
          </p:cNvPr>
          <p:cNvSpPr/>
          <p:nvPr/>
        </p:nvSpPr>
        <p:spPr>
          <a:xfrm rot="17503613">
            <a:off x="12013839" y="944444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F19EB3E-D283-4965-9E82-EEDE47A6D648}"/>
              </a:ext>
            </a:extLst>
          </p:cNvPr>
          <p:cNvSpPr/>
          <p:nvPr/>
        </p:nvSpPr>
        <p:spPr>
          <a:xfrm>
            <a:off x="15144484" y="6829790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F208B31-9CFF-4332-BF80-7B1DF9893978}"/>
              </a:ext>
            </a:extLst>
          </p:cNvPr>
          <p:cNvSpPr/>
          <p:nvPr/>
        </p:nvSpPr>
        <p:spPr>
          <a:xfrm>
            <a:off x="12616593" y="3388321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69B68D46-33F9-4EE0-888A-0EF62B101D36}"/>
              </a:ext>
            </a:extLst>
          </p:cNvPr>
          <p:cNvSpPr/>
          <p:nvPr/>
        </p:nvSpPr>
        <p:spPr>
          <a:xfrm>
            <a:off x="11538250" y="2843544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2BFA6597-FF1B-4033-B2F2-B3159E0E15C5}"/>
              </a:ext>
            </a:extLst>
          </p:cNvPr>
          <p:cNvSpPr/>
          <p:nvPr/>
        </p:nvSpPr>
        <p:spPr>
          <a:xfrm>
            <a:off x="10135185" y="2757302"/>
            <a:ext cx="455798" cy="420153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A0E3D11-FADB-4622-BE98-3867CAE8A455}"/>
              </a:ext>
            </a:extLst>
          </p:cNvPr>
          <p:cNvSpPr/>
          <p:nvPr/>
        </p:nvSpPr>
        <p:spPr>
          <a:xfrm>
            <a:off x="11378125" y="3777664"/>
            <a:ext cx="618784" cy="618784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D7864968-ACE3-4873-AC45-A089155783A6}"/>
              </a:ext>
            </a:extLst>
          </p:cNvPr>
          <p:cNvSpPr/>
          <p:nvPr/>
        </p:nvSpPr>
        <p:spPr>
          <a:xfrm>
            <a:off x="10869181" y="8008615"/>
            <a:ext cx="320763" cy="320763"/>
          </a:xfrm>
          <a:prstGeom prst="ellipse">
            <a:avLst/>
          </a:prstGeom>
          <a:solidFill>
            <a:srgbClr val="FF9996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Left-Right 192">
            <a:extLst>
              <a:ext uri="{FF2B5EF4-FFF2-40B4-BE49-F238E27FC236}">
                <a16:creationId xmlns:a16="http://schemas.microsoft.com/office/drawing/2014/main" id="{2487980E-FD14-4E8E-85FA-FE07B04C08F1}"/>
              </a:ext>
            </a:extLst>
          </p:cNvPr>
          <p:cNvSpPr/>
          <p:nvPr/>
        </p:nvSpPr>
        <p:spPr>
          <a:xfrm>
            <a:off x="9399816" y="3957336"/>
            <a:ext cx="698927" cy="298224"/>
          </a:xfrm>
          <a:prstGeom prst="leftRightArrow">
            <a:avLst>
              <a:gd name="adj1" fmla="val 46360"/>
              <a:gd name="adj2" fmla="val 50000"/>
            </a:avLst>
          </a:prstGeom>
          <a:solidFill>
            <a:srgbClr val="AEC7E8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6E127CC-C255-4BE3-9BFF-5C02EE750F61}"/>
              </a:ext>
            </a:extLst>
          </p:cNvPr>
          <p:cNvSpPr/>
          <p:nvPr/>
        </p:nvSpPr>
        <p:spPr>
          <a:xfrm>
            <a:off x="10168398" y="4599105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0033668-C74D-4887-A92E-B3A73622690C}"/>
              </a:ext>
            </a:extLst>
          </p:cNvPr>
          <p:cNvSpPr/>
          <p:nvPr/>
        </p:nvSpPr>
        <p:spPr>
          <a:xfrm>
            <a:off x="12982466" y="5637036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D1B4F-A6AC-42D3-AC78-29E5F9F898E9}"/>
              </a:ext>
            </a:extLst>
          </p:cNvPr>
          <p:cNvSpPr/>
          <p:nvPr/>
        </p:nvSpPr>
        <p:spPr>
          <a:xfrm>
            <a:off x="9086150" y="3949227"/>
            <a:ext cx="324634" cy="324634"/>
          </a:xfrm>
          <a:prstGeom prst="ellipse">
            <a:avLst/>
          </a:prstGeom>
          <a:solidFill>
            <a:srgbClr val="16BFD0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7A1656-03B5-4E08-823C-A66ADA0B36FA}"/>
              </a:ext>
            </a:extLst>
          </p:cNvPr>
          <p:cNvSpPr/>
          <p:nvPr/>
        </p:nvSpPr>
        <p:spPr>
          <a:xfrm>
            <a:off x="8468151" y="5207659"/>
            <a:ext cx="320506" cy="320506"/>
          </a:xfrm>
          <a:prstGeom prst="ellipse">
            <a:avLst/>
          </a:prstGeom>
          <a:solidFill>
            <a:srgbClr val="2CA02C"/>
          </a:solidFill>
          <a:ln w="127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0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3236777-F1DC-4912-ABBB-0A3B9535CE56}"/>
              </a:ext>
            </a:extLst>
          </p:cNvPr>
          <p:cNvGrpSpPr/>
          <p:nvPr/>
        </p:nvGrpSpPr>
        <p:grpSpPr>
          <a:xfrm>
            <a:off x="1035905" y="2490280"/>
            <a:ext cx="7422499" cy="6424665"/>
            <a:chOff x="1571189" y="6703387"/>
            <a:chExt cx="8303549" cy="7187272"/>
          </a:xfrm>
        </p:grpSpPr>
        <p:sp>
          <p:nvSpPr>
            <p:cNvPr id="41" name="Flowchart: Document 37">
              <a:extLst>
                <a:ext uri="{FF2B5EF4-FFF2-40B4-BE49-F238E27FC236}">
                  <a16:creationId xmlns:a16="http://schemas.microsoft.com/office/drawing/2014/main" id="{62FC4AEF-0F0F-401D-A5C0-9BEFAF55D34A}"/>
                </a:ext>
              </a:extLst>
            </p:cNvPr>
            <p:cNvSpPr/>
            <p:nvPr/>
          </p:nvSpPr>
          <p:spPr>
            <a:xfrm>
              <a:off x="1571189" y="6703387"/>
              <a:ext cx="8303549" cy="7187272"/>
            </a:xfrm>
            <a:prstGeom prst="bracketPair">
              <a:avLst>
                <a:gd name="adj" fmla="val 2347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/>
                <a:t>Artefact</a:t>
              </a:r>
            </a:p>
          </p:txBody>
        </p:sp>
        <p:sp>
          <p:nvSpPr>
            <p:cNvPr id="42" name="Double Bracket 41">
              <a:extLst>
                <a:ext uri="{FF2B5EF4-FFF2-40B4-BE49-F238E27FC236}">
                  <a16:creationId xmlns:a16="http://schemas.microsoft.com/office/drawing/2014/main" id="{62C81BC4-6CB9-4DD9-828B-D8548850F9F0}"/>
                </a:ext>
              </a:extLst>
            </p:cNvPr>
            <p:cNvSpPr/>
            <p:nvPr/>
          </p:nvSpPr>
          <p:spPr>
            <a:xfrm>
              <a:off x="2696959" y="9797964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Double Bracket 42">
              <a:extLst>
                <a:ext uri="{FF2B5EF4-FFF2-40B4-BE49-F238E27FC236}">
                  <a16:creationId xmlns:a16="http://schemas.microsoft.com/office/drawing/2014/main" id="{02B341A5-BA19-4582-AF03-5FC787C1370B}"/>
                </a:ext>
              </a:extLst>
            </p:cNvPr>
            <p:cNvSpPr/>
            <p:nvPr/>
          </p:nvSpPr>
          <p:spPr>
            <a:xfrm>
              <a:off x="2704197" y="7616801"/>
              <a:ext cx="6824730" cy="1819688"/>
            </a:xfrm>
            <a:prstGeom prst="bracketPair">
              <a:avLst>
                <a:gd name="adj" fmla="val 8228"/>
              </a:avLst>
            </a:prstGeom>
            <a:solidFill>
              <a:srgbClr val="FFF0F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89E46D1-48B9-4FE1-B37E-E968489E09D4}"/>
                </a:ext>
              </a:extLst>
            </p:cNvPr>
            <p:cNvGrpSpPr/>
            <p:nvPr/>
          </p:nvGrpSpPr>
          <p:grpSpPr>
            <a:xfrm>
              <a:off x="5087054" y="11989997"/>
              <a:ext cx="3618087" cy="1620936"/>
              <a:chOff x="8995145" y="12176088"/>
              <a:chExt cx="4509252" cy="202018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1BF34-0576-477D-8F72-95A5E6DAAC5C}"/>
                  </a:ext>
                </a:extLst>
              </p:cNvPr>
              <p:cNvSpPr txBox="1"/>
              <p:nvPr/>
            </p:nvSpPr>
            <p:spPr>
              <a:xfrm>
                <a:off x="11747820" y="12594266"/>
                <a:ext cx="1756577" cy="920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Precise</a:t>
                </a:r>
              </a:p>
              <a:p>
                <a:pPr algn="ctr"/>
                <a:r>
                  <a:rPr lang="en-US" sz="2400" b="1" dirty="0">
                    <a:effectLst>
                      <a:glow rad="533400">
                        <a:srgbClr val="FFFFFF">
                          <a:alpha val="63000"/>
                        </a:srgbClr>
                      </a:glow>
                    </a:effectLst>
                    <a:latin typeface="Bradley Hand ITC" panose="03070402050302030203" pitchFamily="66" charset="0"/>
                  </a:rPr>
                  <a:t>Artefact</a:t>
                </a: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6DF916D-B906-4C9B-9B0A-03714BC207EC}"/>
                  </a:ext>
                </a:extLst>
              </p:cNvPr>
              <p:cNvSpPr/>
              <p:nvPr/>
            </p:nvSpPr>
            <p:spPr>
              <a:xfrm rot="18831129" flipV="1">
                <a:off x="11429344" y="13186567"/>
                <a:ext cx="830657" cy="833014"/>
              </a:xfrm>
              <a:custGeom>
                <a:avLst/>
                <a:gdLst>
                  <a:gd name="connsiteX0" fmla="*/ 3273028 w 3273028"/>
                  <a:gd name="connsiteY0" fmla="*/ 133810 h 1284184"/>
                  <a:gd name="connsiteX1" fmla="*/ 470834 w 3273028"/>
                  <a:gd name="connsiteY1" fmla="*/ 104313 h 1284184"/>
                  <a:gd name="connsiteX2" fmla="*/ 28383 w 3273028"/>
                  <a:gd name="connsiteY2" fmla="*/ 1284184 h 1284184"/>
                  <a:gd name="connsiteX0" fmla="*/ 3244645 w 3244645"/>
                  <a:gd name="connsiteY0" fmla="*/ 0 h 1150374"/>
                  <a:gd name="connsiteX1" fmla="*/ 0 w 3244645"/>
                  <a:gd name="connsiteY1" fmla="*/ 1150374 h 1150374"/>
                  <a:gd name="connsiteX0" fmla="*/ 1946787 w 1946787"/>
                  <a:gd name="connsiteY0" fmla="*/ 0 h 1799303"/>
                  <a:gd name="connsiteX1" fmla="*/ 0 w 1946787"/>
                  <a:gd name="connsiteY1" fmla="*/ 1799303 h 1799303"/>
                  <a:gd name="connsiteX0" fmla="*/ 1971236 w 1971236"/>
                  <a:gd name="connsiteY0" fmla="*/ 0 h 1799303"/>
                  <a:gd name="connsiteX1" fmla="*/ 24449 w 1971236"/>
                  <a:gd name="connsiteY1" fmla="*/ 1799303 h 1799303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6668 w 1976668"/>
                  <a:gd name="connsiteY0" fmla="*/ 33147 h 1832450"/>
                  <a:gd name="connsiteX1" fmla="*/ 29881 w 1976668"/>
                  <a:gd name="connsiteY1" fmla="*/ 1832450 h 1832450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79479 w 1979479"/>
                  <a:gd name="connsiteY0" fmla="*/ 2745 h 1802048"/>
                  <a:gd name="connsiteX1" fmla="*/ 32692 w 1979479"/>
                  <a:gd name="connsiteY1" fmla="*/ 1802048 h 1802048"/>
                  <a:gd name="connsiteX0" fmla="*/ 1946787 w 1946787"/>
                  <a:gd name="connsiteY0" fmla="*/ 3125 h 1802428"/>
                  <a:gd name="connsiteX1" fmla="*/ 0 w 1946787"/>
                  <a:gd name="connsiteY1" fmla="*/ 1802428 h 180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6787" h="1802428">
                    <a:moveTo>
                      <a:pt x="1946787" y="3125"/>
                    </a:moveTo>
                    <a:cubicBezTo>
                      <a:pt x="845803" y="-43213"/>
                      <a:pt x="61737" y="419584"/>
                      <a:pt x="0" y="1802428"/>
                    </a:cubicBezTo>
                  </a:path>
                </a:pathLst>
              </a:custGeom>
              <a:ln w="222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lg" len="lg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lowchart: Alternate Process 60">
                <a:extLst>
                  <a:ext uri="{FF2B5EF4-FFF2-40B4-BE49-F238E27FC236}">
                    <a16:creationId xmlns:a16="http://schemas.microsoft.com/office/drawing/2014/main" id="{5ED9C31C-07B1-43BB-B3EB-354C8407AA95}"/>
                  </a:ext>
                </a:extLst>
              </p:cNvPr>
              <p:cNvSpPr/>
              <p:nvPr/>
            </p:nvSpPr>
            <p:spPr>
              <a:xfrm>
                <a:off x="8995145" y="12176088"/>
                <a:ext cx="2020186" cy="2020186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400" dirty="0"/>
                  <a:t>Element</a:t>
                </a:r>
              </a:p>
            </p:txBody>
          </p:sp>
        </p:grpSp>
        <p:sp>
          <p:nvSpPr>
            <p:cNvPr id="45" name="Flowchart: Alternate Process 44">
              <a:extLst>
                <a:ext uri="{FF2B5EF4-FFF2-40B4-BE49-F238E27FC236}">
                  <a16:creationId xmlns:a16="http://schemas.microsoft.com/office/drawing/2014/main" id="{E33470AE-8694-4935-84EA-8C530EEF7015}"/>
                </a:ext>
              </a:extLst>
            </p:cNvPr>
            <p:cNvSpPr/>
            <p:nvPr/>
          </p:nvSpPr>
          <p:spPr>
            <a:xfrm>
              <a:off x="3206081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179A4D01-ABBE-48D3-BD09-809BA026E58B}"/>
                </a:ext>
              </a:extLst>
            </p:cNvPr>
            <p:cNvSpPr/>
            <p:nvPr/>
          </p:nvSpPr>
          <p:spPr>
            <a:xfrm>
              <a:off x="7488765" y="7738613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Folder</a:t>
              </a: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D9E7B077-4AF0-43DE-9891-0045A35969CE}"/>
                </a:ext>
              </a:extLst>
            </p:cNvPr>
            <p:cNvSpPr/>
            <p:nvPr/>
          </p:nvSpPr>
          <p:spPr>
            <a:xfrm>
              <a:off x="3206081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External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C401B417-F516-4BE3-98D8-2EA465EA90BF}"/>
                </a:ext>
              </a:extLst>
            </p:cNvPr>
            <p:cNvSpPr/>
            <p:nvPr/>
          </p:nvSpPr>
          <p:spPr>
            <a:xfrm>
              <a:off x="7488765" y="9876967"/>
              <a:ext cx="1620936" cy="1620936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Local</a:t>
              </a:r>
            </a:p>
            <a:p>
              <a:pPr algn="ctr"/>
              <a:r>
                <a:rPr lang="en-US" sz="2400" dirty="0"/>
                <a:t>File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FA1F3F-99D9-42DD-8583-BFAB6BF6B65D}"/>
                </a:ext>
              </a:extLst>
            </p:cNvPr>
            <p:cNvSpPr txBox="1"/>
            <p:nvPr/>
          </p:nvSpPr>
          <p:spPr>
            <a:xfrm>
              <a:off x="5226129" y="8074278"/>
              <a:ext cx="1843409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resolves?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7B6828-57AC-496D-864D-92FC140AD084}"/>
                </a:ext>
              </a:extLst>
            </p:cNvPr>
            <p:cNvSpPr/>
            <p:nvPr/>
          </p:nvSpPr>
          <p:spPr>
            <a:xfrm rot="12239448" flipH="1" flipV="1">
              <a:off x="4942980" y="7685449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3ACC74-B8CE-4439-BBDB-00475F3EAA9E}"/>
                </a:ext>
              </a:extLst>
            </p:cNvPr>
            <p:cNvSpPr/>
            <p:nvPr/>
          </p:nvSpPr>
          <p:spPr>
            <a:xfrm rot="9336859" flipV="1">
              <a:off x="6846258" y="769075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6968FF-0C54-45D6-B035-3ACB8A7C8670}"/>
                </a:ext>
              </a:extLst>
            </p:cNvPr>
            <p:cNvSpPr txBox="1"/>
            <p:nvPr/>
          </p:nvSpPr>
          <p:spPr>
            <a:xfrm>
              <a:off x="5311187" y="10153412"/>
              <a:ext cx="1758352" cy="4820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exists?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940FBE-7302-4ED2-A866-4840DF28EA20}"/>
                </a:ext>
              </a:extLst>
            </p:cNvPr>
            <p:cNvSpPr/>
            <p:nvPr/>
          </p:nvSpPr>
          <p:spPr>
            <a:xfrm rot="12239448" flipH="1" flipV="1">
              <a:off x="4949991" y="9894330"/>
              <a:ext cx="506428" cy="518164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3EBB8C7-8AB8-4242-8DA3-20A2898DEDE5}"/>
                </a:ext>
              </a:extLst>
            </p:cNvPr>
            <p:cNvSpPr/>
            <p:nvPr/>
          </p:nvSpPr>
          <p:spPr>
            <a:xfrm rot="9336859" flipV="1">
              <a:off x="6851171" y="9899632"/>
              <a:ext cx="525656" cy="507561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064AE85-F99E-4C02-BFBA-6A5CF6CD2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549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8179A5-2C37-44C0-94D2-2C4E3B97E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9233" y="9359549"/>
              <a:ext cx="0" cy="51741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29FF5F-5D0E-4879-B0A6-4B7728BF441E}"/>
                </a:ext>
              </a:extLst>
            </p:cNvPr>
            <p:cNvSpPr txBox="1"/>
            <p:nvPr/>
          </p:nvSpPr>
          <p:spPr>
            <a:xfrm rot="16200000">
              <a:off x="1518923" y="8369631"/>
              <a:ext cx="158556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Context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CA94E1-691A-497E-8F5D-1BB7D722C921}"/>
                </a:ext>
              </a:extLst>
            </p:cNvPr>
            <p:cNvSpPr txBox="1"/>
            <p:nvPr/>
          </p:nvSpPr>
          <p:spPr>
            <a:xfrm rot="16200000">
              <a:off x="1408145" y="10386225"/>
              <a:ext cx="158556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</a:rPr>
                <a:t>File Artefacts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D43D21-B44A-4394-8583-0529DE345D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16549" y="11497903"/>
              <a:ext cx="1070505" cy="6422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7B61D3-D5BF-4439-AFA6-31D44826E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6682" y="11497903"/>
              <a:ext cx="1582551" cy="7294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DD36F-BFC9-47CE-936C-D95B28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81" y="769217"/>
            <a:ext cx="17508201" cy="893135"/>
          </a:xfrm>
        </p:spPr>
        <p:txBody>
          <a:bodyPr lIns="0" tIns="0" rIns="0" bIns="0">
            <a:normAutofit/>
          </a:bodyPr>
          <a:lstStyle/>
          <a:p>
            <a:r>
              <a:rPr lang="en-US" sz="5400" dirty="0"/>
              <a:t>Reference plastic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07F58D-029C-4761-BF50-A55CE3BE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93" y="11744838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AC93F51-F619-482B-88CC-A9E7F9DC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84" y="11685199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5E034F9-747B-46F0-A43B-7DCF8DEDFC70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7863C1-921E-474E-A529-9D2A461DBCD9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BFE5C87-24E5-4010-A182-6710CA8D0F7A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7551550-9F79-42FC-8A39-519B3501E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64FF5A8-3123-4DEE-9AFC-66AC9AC81B33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125B4DD-EC59-4BA8-B1C1-4D473EF75BD6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13D7B5E-8C55-417D-B9D7-AF1B66DF0F8D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61500C8-99A8-4CAA-B4CE-377EEE4F86E7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284C397-F045-49C7-A3ED-A4D9B69741AC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665F58-76CE-4ED7-99D5-B8DE0D142AAD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CCA9E3B-BD7A-4920-B9EF-A9C4616E4F42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22FD906-0A06-40B5-95E0-17E8F0D623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F2CEC1C-DA63-43C2-9BD7-53301107525A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734093C-CCD7-4A80-B6C0-D34D603C17F3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0F9C1EB-8843-4E36-B7B2-D70C1944D303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4540D57-9EC5-467F-BAA2-BD40BE720FC0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935DD7A-52BD-4B4B-869F-D8CD6D805ED3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32996B-FE94-414C-928D-8AAD51629C13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8DEAAA9-FF23-4C93-BCD7-047C08EA1B87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B592040-03EF-47EF-8FD8-898628D068CC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C39F399-807D-47DD-B312-9DBD226FE938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E501409-309B-403D-BF7B-D621761DF4C3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5281E4E-DF9B-4B6A-AB80-32893C4A68BB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97E102-9012-4766-96E0-3F38D1F1358F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F7DB46-1554-4C1F-9C10-D194B956A2DB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0D4296E-7CDC-4B28-B317-00FCD9536C87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3F9241E-AA4E-4C24-A7C9-5281C4EF793F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5DF28-2AEA-4476-8C44-0AA943E7E8BA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3A28623-7BCC-491D-A1AB-48431BCFEF3D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0170970-7A11-48FD-8CA3-47D13401FC41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EE4C134-99C6-424B-B975-98FBCEB7B517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A5AF959-D85E-42D8-BB8A-55A189BF158C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F59419-C945-4B38-9D8C-8E1D18DB135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3C284A4-1C6E-4290-B658-E61754D379D0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3403D09-CA6B-4FAB-8277-F5A861E69D50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8E9F333-C79F-4448-B51F-64E5534CFD0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3EA763E-7B4B-4D6B-AF73-23DD279B31F7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20EA124-E31D-4DFF-8B55-B2F1426C7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71" y="12185774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401D12-C6FE-44D0-8112-DF91CB13DDA4}"/>
              </a:ext>
            </a:extLst>
          </p:cNvPr>
          <p:cNvGrpSpPr/>
          <p:nvPr/>
        </p:nvGrpSpPr>
        <p:grpSpPr>
          <a:xfrm>
            <a:off x="10749062" y="1802130"/>
            <a:ext cx="7423789" cy="4066350"/>
            <a:chOff x="9260691" y="7472687"/>
            <a:chExt cx="10600525" cy="580639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0F6113F-9913-4EC5-90EF-A3EA95170B49}"/>
                </a:ext>
              </a:extLst>
            </p:cNvPr>
            <p:cNvSpPr/>
            <p:nvPr/>
          </p:nvSpPr>
          <p:spPr>
            <a:xfrm>
              <a:off x="10541223" y="9723509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E7EE649-3ECC-4521-9A80-5F6AE4DC07C3}"/>
                </a:ext>
              </a:extLst>
            </p:cNvPr>
            <p:cNvSpPr/>
            <p:nvPr/>
          </p:nvSpPr>
          <p:spPr>
            <a:xfrm rot="19797919">
              <a:off x="13494931" y="9277917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EC8B6F4-E66F-4D10-9039-54E0ADE62F24}"/>
                </a:ext>
              </a:extLst>
            </p:cNvPr>
            <p:cNvSpPr/>
            <p:nvPr/>
          </p:nvSpPr>
          <p:spPr>
            <a:xfrm>
              <a:off x="13943602" y="9993713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20AEC3-08B4-462D-845D-123593A19246}"/>
                </a:ext>
              </a:extLst>
            </p:cNvPr>
            <p:cNvSpPr/>
            <p:nvPr/>
          </p:nvSpPr>
          <p:spPr>
            <a:xfrm rot="1802812">
              <a:off x="13747202" y="11007965"/>
              <a:ext cx="4544688" cy="78680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00290EC-81CC-401A-8268-1A180EC9342E}"/>
                </a:ext>
              </a:extLst>
            </p:cNvPr>
            <p:cNvSpPr/>
            <p:nvPr/>
          </p:nvSpPr>
          <p:spPr>
            <a:xfrm>
              <a:off x="12375332" y="7616801"/>
              <a:ext cx="3655851" cy="5662280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800" dirty="0">
                  <a:solidFill>
                    <a:schemeClr val="dk1"/>
                  </a:solidFill>
                </a:rPr>
                <a:t>Artefact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DBAB0E7-ED51-4528-A06F-58CBCD3C7D22}"/>
                </a:ext>
              </a:extLst>
            </p:cNvPr>
            <p:cNvSpPr/>
            <p:nvPr/>
          </p:nvSpPr>
          <p:spPr>
            <a:xfrm>
              <a:off x="12899221" y="8760313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Protocol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DC43981-4C0A-45D9-AEFB-D1AA0757F4CC}"/>
                </a:ext>
              </a:extLst>
            </p:cNvPr>
            <p:cNvSpPr/>
            <p:nvPr/>
          </p:nvSpPr>
          <p:spPr>
            <a:xfrm>
              <a:off x="12904829" y="9812016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Location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9ED9310-072B-4321-8F61-7C24DAA96EE2}"/>
                </a:ext>
              </a:extLst>
            </p:cNvPr>
            <p:cNvSpPr/>
            <p:nvPr/>
          </p:nvSpPr>
          <p:spPr>
            <a:xfrm>
              <a:off x="12898172" y="1090971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Name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2B3A88-B8B7-4B22-BFBC-454F8FC3A408}"/>
                </a:ext>
              </a:extLst>
            </p:cNvPr>
            <p:cNvSpPr/>
            <p:nvPr/>
          </p:nvSpPr>
          <p:spPr>
            <a:xfrm>
              <a:off x="12898172" y="12013370"/>
              <a:ext cx="2598534" cy="8931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/>
                <a:t>Inner location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5211EA3F-2D81-4ED0-9B62-78CE5B93ACE4}"/>
                </a:ext>
              </a:extLst>
            </p:cNvPr>
            <p:cNvSpPr/>
            <p:nvPr/>
          </p:nvSpPr>
          <p:spPr>
            <a:xfrm>
              <a:off x="17078937" y="7472687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B4C9DA03-02C4-4804-A849-7C7A61DA0C13}"/>
                </a:ext>
              </a:extLst>
            </p:cNvPr>
            <p:cNvSpPr/>
            <p:nvPr/>
          </p:nvSpPr>
          <p:spPr>
            <a:xfrm>
              <a:off x="17093282" y="974239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A3F31BB-2DCC-4E09-A96B-9224BA2507A3}"/>
                </a:ext>
              </a:extLst>
            </p:cNvPr>
            <p:cNvSpPr/>
            <p:nvPr/>
          </p:nvSpPr>
          <p:spPr>
            <a:xfrm>
              <a:off x="17205790" y="1184734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3200" dirty="0">
                  <a:solidFill>
                    <a:schemeClr val="dk1"/>
                  </a:solidFill>
                </a:rPr>
                <a:t>Artefact</a:t>
              </a:r>
              <a:endParaRPr lang="en-US" sz="4800" dirty="0">
                <a:solidFill>
                  <a:schemeClr val="dk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9949C6C-01E8-4D49-9EAE-1CF2EFBF8A00}"/>
                </a:ext>
              </a:extLst>
            </p:cNvPr>
            <p:cNvSpPr/>
            <p:nvPr/>
          </p:nvSpPr>
          <p:spPr>
            <a:xfrm>
              <a:off x="9260691" y="9467931"/>
              <a:ext cx="2655426" cy="1287626"/>
            </a:xfrm>
            <a:prstGeom prst="roundRect">
              <a:avLst>
                <a:gd name="adj" fmla="val 6016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4000" b="1" dirty="0">
                  <a:solidFill>
                    <a:schemeClr val="bg1">
                      <a:lumMod val="85000"/>
                    </a:schemeClr>
                  </a:solidFill>
                </a:rPr>
                <a:t>Root</a:t>
              </a:r>
              <a:endParaRPr lang="en-US" sz="6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5917A2-A036-4F71-8576-AA09D4601A87}"/>
              </a:ext>
            </a:extLst>
          </p:cNvPr>
          <p:cNvGrpSpPr/>
          <p:nvPr/>
        </p:nvGrpSpPr>
        <p:grpSpPr>
          <a:xfrm>
            <a:off x="9939119" y="5506342"/>
            <a:ext cx="9068498" cy="7633933"/>
            <a:chOff x="9939119" y="5506342"/>
            <a:chExt cx="9068498" cy="76339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28DCBA7-481A-4C66-B9B3-E55FA8ECC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39119" y="5506342"/>
              <a:ext cx="9068498" cy="76339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scene3d>
              <a:camera prst="isometricBottomDown"/>
              <a:lightRig rig="threePt" dir="t"/>
            </a:scene3d>
          </p:spPr>
        </p:pic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3E6F853-5AD8-4A0C-83FF-91EFB32B96B6}"/>
                </a:ext>
              </a:extLst>
            </p:cNvPr>
            <p:cNvSpPr/>
            <p:nvPr/>
          </p:nvSpPr>
          <p:spPr>
            <a:xfrm>
              <a:off x="14521809" y="7655404"/>
              <a:ext cx="2234862" cy="11786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69724" h="733271">
                  <a:moveTo>
                    <a:pt x="3033190" y="733271"/>
                  </a:moveTo>
                  <a:cubicBezTo>
                    <a:pt x="3473111" y="611716"/>
                    <a:pt x="-209501" y="-448966"/>
                    <a:pt x="9397" y="219335"/>
                  </a:cubicBezTo>
                </a:path>
              </a:pathLst>
            </a:cu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chemeClr val="bg1">
                  <a:lumMod val="50000"/>
                  <a:alpha val="19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EEF033-9FE1-4649-AD29-726C0B840C10}"/>
                </a:ext>
              </a:extLst>
            </p:cNvPr>
            <p:cNvGrpSpPr/>
            <p:nvPr/>
          </p:nvGrpSpPr>
          <p:grpSpPr>
            <a:xfrm>
              <a:off x="12470790" y="7810949"/>
              <a:ext cx="1030770" cy="1103997"/>
              <a:chOff x="5237474" y="5859718"/>
              <a:chExt cx="1212881" cy="1299045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48ED04-9C07-4017-8643-EEDD21F5E726}"/>
                  </a:ext>
                </a:extLst>
              </p:cNvPr>
              <p:cNvSpPr/>
              <p:nvPr/>
            </p:nvSpPr>
            <p:spPr>
              <a:xfrm>
                <a:off x="5733373" y="5859718"/>
                <a:ext cx="716982" cy="56391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2273" h="700123">
                    <a:moveTo>
                      <a:pt x="2038215" y="700123"/>
                    </a:moveTo>
                    <a:cubicBezTo>
                      <a:pt x="2552613" y="269523"/>
                      <a:pt x="-206501" y="-381201"/>
                      <a:pt x="12397" y="287100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D252438-B94C-4613-B43A-3D085385C4A9}"/>
                  </a:ext>
                </a:extLst>
              </p:cNvPr>
              <p:cNvSpPr/>
              <p:nvPr/>
            </p:nvSpPr>
            <p:spPr>
              <a:xfrm>
                <a:off x="5706780" y="5891403"/>
                <a:ext cx="261667" cy="124196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6D94434D-3625-4382-9131-DB68EDF390A2}"/>
                  </a:ext>
                </a:extLst>
              </p:cNvPr>
              <p:cNvSpPr/>
              <p:nvPr/>
            </p:nvSpPr>
            <p:spPr>
              <a:xfrm flipH="1">
                <a:off x="5237474" y="6158855"/>
                <a:ext cx="367162" cy="99990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2528189 w 2570065"/>
                  <a:gd name="connsiteY0" fmla="*/ 637006 h 637006"/>
                  <a:gd name="connsiteX1" fmla="*/ 10831 w 2570065"/>
                  <a:gd name="connsiteY1" fmla="*/ 236597 h 637006"/>
                  <a:gd name="connsiteX0" fmla="*/ 2527957 w 2583236"/>
                  <a:gd name="connsiteY0" fmla="*/ 690404 h 690404"/>
                  <a:gd name="connsiteX1" fmla="*/ 10599 w 2583236"/>
                  <a:gd name="connsiteY1" fmla="*/ 289995 h 690404"/>
                  <a:gd name="connsiteX0" fmla="*/ 2038215 w 2102273"/>
                  <a:gd name="connsiteY0" fmla="*/ 700123 h 700123"/>
                  <a:gd name="connsiteX1" fmla="*/ 12397 w 2102273"/>
                  <a:gd name="connsiteY1" fmla="*/ 287100 h 700123"/>
                  <a:gd name="connsiteX0" fmla="*/ 2122679 w 2185026"/>
                  <a:gd name="connsiteY0" fmla="*/ 810164 h 810164"/>
                  <a:gd name="connsiteX1" fmla="*/ 12046 w 2185026"/>
                  <a:gd name="connsiteY1" fmla="*/ 258411 h 810164"/>
                  <a:gd name="connsiteX0" fmla="*/ 2110633 w 2184375"/>
                  <a:gd name="connsiteY0" fmla="*/ 692178 h 692178"/>
                  <a:gd name="connsiteX1" fmla="*/ 0 w 2184375"/>
                  <a:gd name="connsiteY1" fmla="*/ 140425 h 69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375" h="692178">
                    <a:moveTo>
                      <a:pt x="2110633" y="692178"/>
                    </a:moveTo>
                    <a:cubicBezTo>
                      <a:pt x="2625031" y="261578"/>
                      <a:pt x="289990" y="-253248"/>
                      <a:pt x="0" y="140425"/>
                    </a:cubicBezTo>
                  </a:path>
                </a:pathLst>
              </a:custGeom>
              <a:ln w="28575">
                <a:solidFill>
                  <a:srgbClr val="00B05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50">
                    <a:alpha val="2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8553DA4-E0AD-431A-A371-FC0311158C95}"/>
                </a:ext>
              </a:extLst>
            </p:cNvPr>
            <p:cNvSpPr/>
            <p:nvPr/>
          </p:nvSpPr>
          <p:spPr>
            <a:xfrm flipH="1">
              <a:off x="12050688" y="7693327"/>
              <a:ext cx="288092" cy="5529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CF0B3F-D091-4219-B412-38E9A2B5C708}"/>
                </a:ext>
              </a:extLst>
            </p:cNvPr>
            <p:cNvSpPr/>
            <p:nvPr/>
          </p:nvSpPr>
          <p:spPr>
            <a:xfrm flipH="1">
              <a:off x="13661014" y="8013781"/>
              <a:ext cx="264116" cy="6833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554780 w 554780"/>
                <a:gd name="connsiteY0" fmla="*/ 1311309 h 1575205"/>
                <a:gd name="connsiteX1" fmla="*/ 419373 w 554780"/>
                <a:gd name="connsiteY1" fmla="*/ 269466 h 1575205"/>
                <a:gd name="connsiteX0" fmla="*/ 512302 w 512302"/>
                <a:gd name="connsiteY0" fmla="*/ 1357754 h 1432540"/>
                <a:gd name="connsiteX1" fmla="*/ 376895 w 512302"/>
                <a:gd name="connsiteY1" fmla="*/ 315911 h 1432540"/>
                <a:gd name="connsiteX0" fmla="*/ 463349 w 488052"/>
                <a:gd name="connsiteY0" fmla="*/ 1334644 h 1410039"/>
                <a:gd name="connsiteX1" fmla="*/ 488052 w 488052"/>
                <a:gd name="connsiteY1" fmla="*/ 318144 h 1410039"/>
                <a:gd name="connsiteX0" fmla="*/ 463349 w 488052"/>
                <a:gd name="connsiteY0" fmla="*/ 1265508 h 1342789"/>
                <a:gd name="connsiteX1" fmla="*/ 488052 w 488052"/>
                <a:gd name="connsiteY1" fmla="*/ 325037 h 1342789"/>
                <a:gd name="connsiteX0" fmla="*/ 343872 w 941603"/>
                <a:gd name="connsiteY0" fmla="*/ 1092275 h 1174781"/>
                <a:gd name="connsiteX1" fmla="*/ 941602 w 941603"/>
                <a:gd name="connsiteY1" fmla="*/ 343876 h 1174781"/>
                <a:gd name="connsiteX0" fmla="*/ 420648 w 613889"/>
                <a:gd name="connsiteY0" fmla="*/ 1020765 h 1105667"/>
                <a:gd name="connsiteX1" fmla="*/ 613889 w 613889"/>
                <a:gd name="connsiteY1" fmla="*/ 352397 h 1105667"/>
                <a:gd name="connsiteX0" fmla="*/ 442195 w 546485"/>
                <a:gd name="connsiteY0" fmla="*/ 1384598 h 1458690"/>
                <a:gd name="connsiteX1" fmla="*/ 546486 w 546485"/>
                <a:gd name="connsiteY1" fmla="*/ 313361 h 1458690"/>
                <a:gd name="connsiteX0" fmla="*/ 2053259 w 2053259"/>
                <a:gd name="connsiteY0" fmla="*/ 1020765 h 1105667"/>
                <a:gd name="connsiteX1" fmla="*/ 7919 w 2053259"/>
                <a:gd name="connsiteY1" fmla="*/ 352396 h 1105667"/>
                <a:gd name="connsiteX0" fmla="*/ 2049058 w 2099239"/>
                <a:gd name="connsiteY0" fmla="*/ 1103903 h 1103903"/>
                <a:gd name="connsiteX1" fmla="*/ 3718 w 2099239"/>
                <a:gd name="connsiteY1" fmla="*/ 435534 h 1103903"/>
                <a:gd name="connsiteX0" fmla="*/ 2057973 w 2106460"/>
                <a:gd name="connsiteY0" fmla="*/ 867837 h 867837"/>
                <a:gd name="connsiteX1" fmla="*/ 12633 w 2106460"/>
                <a:gd name="connsiteY1" fmla="*/ 199468 h 867837"/>
                <a:gd name="connsiteX0" fmla="*/ 3033190 w 3069724"/>
                <a:gd name="connsiteY0" fmla="*/ 733271 h 733271"/>
                <a:gd name="connsiteX1" fmla="*/ 9397 w 3069724"/>
                <a:gd name="connsiteY1" fmla="*/ 219335 h 733271"/>
                <a:gd name="connsiteX0" fmla="*/ 2528189 w 2570065"/>
                <a:gd name="connsiteY0" fmla="*/ 637006 h 637006"/>
                <a:gd name="connsiteX1" fmla="*/ 10831 w 2570065"/>
                <a:gd name="connsiteY1" fmla="*/ 236597 h 637006"/>
                <a:gd name="connsiteX0" fmla="*/ 2527957 w 2583236"/>
                <a:gd name="connsiteY0" fmla="*/ 690404 h 690404"/>
                <a:gd name="connsiteX1" fmla="*/ 10599 w 2583236"/>
                <a:gd name="connsiteY1" fmla="*/ 289995 h 690404"/>
                <a:gd name="connsiteX0" fmla="*/ 2038215 w 2102273"/>
                <a:gd name="connsiteY0" fmla="*/ 700123 h 700123"/>
                <a:gd name="connsiteX1" fmla="*/ 12397 w 2102273"/>
                <a:gd name="connsiteY1" fmla="*/ 287100 h 700123"/>
                <a:gd name="connsiteX0" fmla="*/ 2122679 w 2185026"/>
                <a:gd name="connsiteY0" fmla="*/ 810164 h 810164"/>
                <a:gd name="connsiteX1" fmla="*/ 12046 w 2185026"/>
                <a:gd name="connsiteY1" fmla="*/ 258411 h 810164"/>
                <a:gd name="connsiteX0" fmla="*/ 2110633 w 2184375"/>
                <a:gd name="connsiteY0" fmla="*/ 692178 h 692178"/>
                <a:gd name="connsiteX1" fmla="*/ 0 w 2184375"/>
                <a:gd name="connsiteY1" fmla="*/ 140425 h 6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4375" h="692178">
                  <a:moveTo>
                    <a:pt x="2110633" y="692178"/>
                  </a:moveTo>
                  <a:cubicBezTo>
                    <a:pt x="2625031" y="261578"/>
                    <a:pt x="289990" y="-253248"/>
                    <a:pt x="0" y="140425"/>
                  </a:cubicBezTo>
                </a:path>
              </a:pathLst>
            </a:custGeom>
            <a:ln w="28575">
              <a:solidFill>
                <a:schemeClr val="accent4">
                  <a:lumMod val="60000"/>
                  <a:lumOff val="40000"/>
                </a:schemeClr>
              </a:solidFill>
              <a:prstDash val="sysDash"/>
              <a:headEnd type="oval"/>
              <a:tailEnd type="oval"/>
            </a:ln>
            <a:effectLst>
              <a:glow rad="228600">
                <a:srgbClr val="FFFF00">
                  <a:alpha val="24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32C22-BF15-4D08-A5DD-DB46C9605740}"/>
                </a:ext>
              </a:extLst>
            </p:cNvPr>
            <p:cNvGrpSpPr/>
            <p:nvPr/>
          </p:nvGrpSpPr>
          <p:grpSpPr>
            <a:xfrm>
              <a:off x="11028843" y="7053972"/>
              <a:ext cx="6143213" cy="3792531"/>
              <a:chOff x="3540772" y="4969002"/>
              <a:chExt cx="7228560" cy="4462573"/>
            </a:xfrm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EE427-C62B-48DF-AB14-B1FF9437FB85}"/>
                  </a:ext>
                </a:extLst>
              </p:cNvPr>
              <p:cNvSpPr/>
              <p:nvPr/>
            </p:nvSpPr>
            <p:spPr>
              <a:xfrm flipH="1">
                <a:off x="3540772" y="5762049"/>
                <a:ext cx="1449155" cy="766002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7644" h="561739">
                    <a:moveTo>
                      <a:pt x="3182438" y="561739"/>
                    </a:moveTo>
                    <a:cubicBezTo>
                      <a:pt x="3622359" y="440184"/>
                      <a:pt x="-209855" y="-415799"/>
                      <a:pt x="9043" y="252502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640B6F5-583A-40F5-8EE9-E0F18E55E872}"/>
                  </a:ext>
                </a:extLst>
              </p:cNvPr>
              <p:cNvSpPr/>
              <p:nvPr/>
            </p:nvSpPr>
            <p:spPr>
              <a:xfrm flipH="1">
                <a:off x="6395871" y="5288797"/>
                <a:ext cx="4373461" cy="300462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10652" h="2203408">
                    <a:moveTo>
                      <a:pt x="9710652" y="380955"/>
                    </a:moveTo>
                    <a:cubicBezTo>
                      <a:pt x="9381200" y="-799387"/>
                      <a:pt x="-1268535" y="1033947"/>
                      <a:pt x="125796" y="2203408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60E117E-ACF7-4335-BA89-B73EF0DE4767}"/>
                  </a:ext>
                </a:extLst>
              </p:cNvPr>
              <p:cNvSpPr/>
              <p:nvPr/>
            </p:nvSpPr>
            <p:spPr>
              <a:xfrm flipH="1">
                <a:off x="5474881" y="4969002"/>
                <a:ext cx="3089053" cy="446257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3182438 w 3217644"/>
                  <a:gd name="connsiteY0" fmla="*/ 561739 h 561739"/>
                  <a:gd name="connsiteX1" fmla="*/ 9043 w 3217644"/>
                  <a:gd name="connsiteY1" fmla="*/ 252502 h 561739"/>
                  <a:gd name="connsiteX0" fmla="*/ 9673772 w 9687436"/>
                  <a:gd name="connsiteY0" fmla="*/ 7863 h 1872668"/>
                  <a:gd name="connsiteX1" fmla="*/ 3430 w 9687436"/>
                  <a:gd name="connsiteY1" fmla="*/ 1872668 h 1872668"/>
                  <a:gd name="connsiteX0" fmla="*/ 9674045 w 9674045"/>
                  <a:gd name="connsiteY0" fmla="*/ 323772 h 2188577"/>
                  <a:gd name="connsiteX1" fmla="*/ 3703 w 9674045"/>
                  <a:gd name="connsiteY1" fmla="*/ 2188577 h 2188577"/>
                  <a:gd name="connsiteX0" fmla="*/ 9588590 w 9588590"/>
                  <a:gd name="connsiteY0" fmla="*/ 327975 h 2150428"/>
                  <a:gd name="connsiteX1" fmla="*/ 3734 w 9588590"/>
                  <a:gd name="connsiteY1" fmla="*/ 2150428 h 2150428"/>
                  <a:gd name="connsiteX0" fmla="*/ 9710652 w 9710652"/>
                  <a:gd name="connsiteY0" fmla="*/ 380955 h 2203408"/>
                  <a:gd name="connsiteX1" fmla="*/ 125796 w 9710652"/>
                  <a:gd name="connsiteY1" fmla="*/ 2203408 h 2203408"/>
                  <a:gd name="connsiteX0" fmla="*/ 9770886 w 9770886"/>
                  <a:gd name="connsiteY0" fmla="*/ 365185 h 2312323"/>
                  <a:gd name="connsiteX1" fmla="*/ 125138 w 9770886"/>
                  <a:gd name="connsiteY1" fmla="*/ 2312323 h 231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770886" h="2312323">
                    <a:moveTo>
                      <a:pt x="9770886" y="365185"/>
                    </a:moveTo>
                    <a:cubicBezTo>
                      <a:pt x="9441434" y="-815157"/>
                      <a:pt x="-1269193" y="1142862"/>
                      <a:pt x="125138" y="2312323"/>
                    </a:cubicBezTo>
                  </a:path>
                </a:pathLst>
              </a:custGeom>
              <a:ln w="28575">
                <a:solidFill>
                  <a:srgbClr val="00B0F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00B0F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DB77E68-2BB7-4BDC-9F25-83F2BFD679D5}"/>
                </a:ext>
              </a:extLst>
            </p:cNvPr>
            <p:cNvGrpSpPr/>
            <p:nvPr/>
          </p:nvGrpSpPr>
          <p:grpSpPr>
            <a:xfrm>
              <a:off x="12511946" y="8345956"/>
              <a:ext cx="3584640" cy="2051700"/>
              <a:chOff x="5285901" y="6489246"/>
              <a:chExt cx="4217953" cy="241418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8CB0397-629D-4FDF-A9F4-71BD8B496327}"/>
                  </a:ext>
                </a:extLst>
              </p:cNvPr>
              <p:cNvSpPr/>
              <p:nvPr/>
            </p:nvSpPr>
            <p:spPr>
              <a:xfrm>
                <a:off x="7699337" y="6489246"/>
                <a:ext cx="1804517" cy="1641457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B3127A7B-7695-4F0A-8F1E-C538CB3EC48E}"/>
                  </a:ext>
                </a:extLst>
              </p:cNvPr>
              <p:cNvSpPr/>
              <p:nvPr/>
            </p:nvSpPr>
            <p:spPr>
              <a:xfrm>
                <a:off x="6876320" y="6594189"/>
                <a:ext cx="1095023" cy="194355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9FD8F293-F6F3-481A-85A0-3E8209884B37}"/>
                  </a:ext>
                </a:extLst>
              </p:cNvPr>
              <p:cNvSpPr/>
              <p:nvPr/>
            </p:nvSpPr>
            <p:spPr>
              <a:xfrm>
                <a:off x="7305371" y="6768832"/>
                <a:ext cx="1965039" cy="1994415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06460" h="867837">
                    <a:moveTo>
                      <a:pt x="2057973" y="867837"/>
                    </a:moveTo>
                    <a:cubicBezTo>
                      <a:pt x="2497894" y="746282"/>
                      <a:pt x="-206265" y="-468833"/>
                      <a:pt x="12633" y="199468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88B236A-6024-4713-A38D-48300F2DD432}"/>
                  </a:ext>
                </a:extLst>
              </p:cNvPr>
              <p:cNvSpPr/>
              <p:nvPr/>
            </p:nvSpPr>
            <p:spPr>
              <a:xfrm flipH="1">
                <a:off x="5285901" y="6645993"/>
                <a:ext cx="967021" cy="1824239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04C5C6C-ED1C-42E1-84F5-A1A60108B8B3}"/>
                  </a:ext>
                </a:extLst>
              </p:cNvPr>
              <p:cNvSpPr/>
              <p:nvPr/>
            </p:nvSpPr>
            <p:spPr>
              <a:xfrm flipH="1">
                <a:off x="5862363" y="7355726"/>
                <a:ext cx="593539" cy="154770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1860426 w 1860426"/>
                  <a:gd name="connsiteY0" fmla="*/ 1027059 h 1111743"/>
                  <a:gd name="connsiteX1" fmla="*/ 9340 w 1860426"/>
                  <a:gd name="connsiteY1" fmla="*/ 351628 h 1111743"/>
                  <a:gd name="connsiteX0" fmla="*/ 1861006 w 1861006"/>
                  <a:gd name="connsiteY0" fmla="*/ 1071068 h 1080768"/>
                  <a:gd name="connsiteX1" fmla="*/ 9920 w 1861006"/>
                  <a:gd name="connsiteY1" fmla="*/ 395637 h 108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1006" h="1080768">
                    <a:moveTo>
                      <a:pt x="1861006" y="1071068"/>
                    </a:moveTo>
                    <a:cubicBezTo>
                      <a:pt x="798146" y="1238906"/>
                      <a:pt x="-105203" y="-843395"/>
                      <a:pt x="9920" y="395637"/>
                    </a:cubicBezTo>
                  </a:path>
                </a:pathLst>
              </a:custGeom>
              <a:ln w="28575">
                <a:solidFill>
                  <a:srgbClr val="FF000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FF000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F2ED03D7-4F5D-4911-979C-47AA6272810A}"/>
                </a:ext>
              </a:extLst>
            </p:cNvPr>
            <p:cNvGrpSpPr/>
            <p:nvPr/>
          </p:nvGrpSpPr>
          <p:grpSpPr>
            <a:xfrm>
              <a:off x="11437909" y="7007080"/>
              <a:ext cx="3150079" cy="2400180"/>
              <a:chOff x="4022110" y="4913826"/>
              <a:chExt cx="3706617" cy="2824230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F1FC4AB-DDA3-4522-BB38-8B4329D985D9}"/>
                  </a:ext>
                </a:extLst>
              </p:cNvPr>
              <p:cNvSpPr/>
              <p:nvPr/>
            </p:nvSpPr>
            <p:spPr>
              <a:xfrm flipH="1">
                <a:off x="7170820" y="5257277"/>
                <a:ext cx="557907" cy="594883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2302" h="1432540">
                    <a:moveTo>
                      <a:pt x="512302" y="1357754"/>
                    </a:moveTo>
                    <a:cubicBezTo>
                      <a:pt x="-485806" y="1921075"/>
                      <a:pt x="261772" y="-923121"/>
                      <a:pt x="376895" y="315911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AEF7FD7-8EB2-4A11-86AD-4F67850B7673}"/>
                  </a:ext>
                </a:extLst>
              </p:cNvPr>
              <p:cNvSpPr/>
              <p:nvPr/>
            </p:nvSpPr>
            <p:spPr>
              <a:xfrm flipH="1">
                <a:off x="6405014" y="4944568"/>
                <a:ext cx="579531" cy="90133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348291 w 348291"/>
                  <a:gd name="connsiteY0" fmla="*/ 1371298 h 1413011"/>
                  <a:gd name="connsiteX1" fmla="*/ 212884 w 348291"/>
                  <a:gd name="connsiteY1" fmla="*/ 329455 h 1413011"/>
                  <a:gd name="connsiteX0" fmla="*/ 348291 w 348291"/>
                  <a:gd name="connsiteY0" fmla="*/ 1458476 h 1498847"/>
                  <a:gd name="connsiteX1" fmla="*/ 212884 w 348291"/>
                  <a:gd name="connsiteY1" fmla="*/ 320597 h 149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48291" h="1498847">
                    <a:moveTo>
                      <a:pt x="348291" y="1458476"/>
                    </a:moveTo>
                    <a:cubicBezTo>
                      <a:pt x="-268029" y="1861736"/>
                      <a:pt x="97761" y="-918435"/>
                      <a:pt x="212884" y="3205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62F87A0-C886-43A3-9B79-87BA49A14B19}"/>
                  </a:ext>
                </a:extLst>
              </p:cNvPr>
              <p:cNvSpPr/>
              <p:nvPr/>
            </p:nvSpPr>
            <p:spPr>
              <a:xfrm>
                <a:off x="5701654" y="4913826"/>
                <a:ext cx="253242" cy="80749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8052" h="1342789">
                    <a:moveTo>
                      <a:pt x="463349" y="1265508"/>
                    </a:moveTo>
                    <a:cubicBezTo>
                      <a:pt x="-534759" y="1828829"/>
                      <a:pt x="372929" y="-913995"/>
                      <a:pt x="488052" y="32503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17A6C47B-532E-4EBC-BCB5-D3F2D159C53E}"/>
                  </a:ext>
                </a:extLst>
              </p:cNvPr>
              <p:cNvSpPr/>
              <p:nvPr/>
            </p:nvSpPr>
            <p:spPr>
              <a:xfrm>
                <a:off x="4022110" y="6649268"/>
                <a:ext cx="806632" cy="706458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603" h="1174781">
                    <a:moveTo>
                      <a:pt x="343872" y="1092275"/>
                    </a:moveTo>
                    <a:cubicBezTo>
                      <a:pt x="-654236" y="1655596"/>
                      <a:pt x="826479" y="-895156"/>
                      <a:pt x="941602" y="343876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4453927-9907-4B13-88CE-893D72AF13C8}"/>
                  </a:ext>
                </a:extLst>
              </p:cNvPr>
              <p:cNvSpPr/>
              <p:nvPr/>
            </p:nvSpPr>
            <p:spPr>
              <a:xfrm>
                <a:off x="6269656" y="7073160"/>
                <a:ext cx="525893" cy="664896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3889" h="1105667">
                    <a:moveTo>
                      <a:pt x="420648" y="1020765"/>
                    </a:moveTo>
                    <a:cubicBezTo>
                      <a:pt x="-577460" y="1584086"/>
                      <a:pt x="498766" y="-886635"/>
                      <a:pt x="613889" y="352397"/>
                    </a:cubicBezTo>
                  </a:path>
                </a:pathLst>
              </a:custGeom>
              <a:ln w="28575">
                <a:solidFill>
                  <a:srgbClr val="7030A0"/>
                </a:solidFill>
                <a:prstDash val="sysDash"/>
                <a:headEnd type="oval"/>
                <a:tailEnd type="oval"/>
              </a:ln>
              <a:effectLst>
                <a:glow rad="228600">
                  <a:srgbClr val="7030A0">
                    <a:alpha val="19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667A54-E25D-44B4-A9F0-ACC408B7729F}"/>
                </a:ext>
              </a:extLst>
            </p:cNvPr>
            <p:cNvGrpSpPr/>
            <p:nvPr/>
          </p:nvGrpSpPr>
          <p:grpSpPr>
            <a:xfrm>
              <a:off x="12747418" y="7930225"/>
              <a:ext cx="4745216" cy="2963169"/>
              <a:chOff x="5562975" y="6000066"/>
              <a:chExt cx="5583573" cy="3486684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56825D9-AD00-48D0-A990-583A66047F4C}"/>
                  </a:ext>
                </a:extLst>
              </p:cNvPr>
              <p:cNvSpPr/>
              <p:nvPr/>
            </p:nvSpPr>
            <p:spPr>
              <a:xfrm>
                <a:off x="7193695" y="6000066"/>
                <a:ext cx="3952853" cy="1848900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9724" h="733271">
                    <a:moveTo>
                      <a:pt x="3033190" y="733271"/>
                    </a:moveTo>
                    <a:cubicBezTo>
                      <a:pt x="3473111" y="611716"/>
                      <a:pt x="-209501" y="-448966"/>
                      <a:pt x="9397" y="219335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D8B014A-9FA8-42E9-962D-BEE9AD392D9A}"/>
                  </a:ext>
                </a:extLst>
              </p:cNvPr>
              <p:cNvSpPr/>
              <p:nvPr/>
            </p:nvSpPr>
            <p:spPr>
              <a:xfrm>
                <a:off x="5562975" y="6155016"/>
                <a:ext cx="1999843" cy="3331734"/>
              </a:xfrm>
              <a:custGeom>
                <a:avLst/>
                <a:gdLst>
                  <a:gd name="connsiteX0" fmla="*/ 0 w 8557846"/>
                  <a:gd name="connsiteY0" fmla="*/ 3141784 h 3141784"/>
                  <a:gd name="connsiteX1" fmla="*/ 2836985 w 8557846"/>
                  <a:gd name="connsiteY1" fmla="*/ 609600 h 3141784"/>
                  <a:gd name="connsiteX2" fmla="*/ 8557846 w 8557846"/>
                  <a:gd name="connsiteY2" fmla="*/ 0 h 3141784"/>
                  <a:gd name="connsiteX0" fmla="*/ 0 w 7022648"/>
                  <a:gd name="connsiteY0" fmla="*/ 3352551 h 3352551"/>
                  <a:gd name="connsiteX1" fmla="*/ 1301787 w 7022648"/>
                  <a:gd name="connsiteY1" fmla="*/ 609600 h 3352551"/>
                  <a:gd name="connsiteX2" fmla="*/ 7022648 w 7022648"/>
                  <a:gd name="connsiteY2" fmla="*/ 0 h 3352551"/>
                  <a:gd name="connsiteX0" fmla="*/ 0 w 7022648"/>
                  <a:gd name="connsiteY0" fmla="*/ 3352551 h 3352551"/>
                  <a:gd name="connsiteX1" fmla="*/ 7022648 w 7022648"/>
                  <a:gd name="connsiteY1" fmla="*/ 0 h 3352551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2782809 w 2782809"/>
                  <a:gd name="connsiteY0" fmla="*/ 0 h 4797149"/>
                  <a:gd name="connsiteX1" fmla="*/ 0 w 2782809"/>
                  <a:gd name="connsiteY1" fmla="*/ 4797149 h 4797149"/>
                  <a:gd name="connsiteX0" fmla="*/ 927982 w 927982"/>
                  <a:gd name="connsiteY0" fmla="*/ 0 h 5066666"/>
                  <a:gd name="connsiteX1" fmla="*/ 860691 w 927982"/>
                  <a:gd name="connsiteY1" fmla="*/ 5066666 h 5066666"/>
                  <a:gd name="connsiteX0" fmla="*/ 985233 w 985233"/>
                  <a:gd name="connsiteY0" fmla="*/ 0 h 5066666"/>
                  <a:gd name="connsiteX1" fmla="*/ 917942 w 985233"/>
                  <a:gd name="connsiteY1" fmla="*/ 5066666 h 5066666"/>
                  <a:gd name="connsiteX0" fmla="*/ 533237 w 533237"/>
                  <a:gd name="connsiteY0" fmla="*/ 0 h 5066666"/>
                  <a:gd name="connsiteX1" fmla="*/ 465946 w 533237"/>
                  <a:gd name="connsiteY1" fmla="*/ 5066666 h 5066666"/>
                  <a:gd name="connsiteX0" fmla="*/ 554780 w 554780"/>
                  <a:gd name="connsiteY0" fmla="*/ 1311309 h 1575205"/>
                  <a:gd name="connsiteX1" fmla="*/ 419373 w 554780"/>
                  <a:gd name="connsiteY1" fmla="*/ 269466 h 1575205"/>
                  <a:gd name="connsiteX0" fmla="*/ 512302 w 512302"/>
                  <a:gd name="connsiteY0" fmla="*/ 1357754 h 1432540"/>
                  <a:gd name="connsiteX1" fmla="*/ 376895 w 512302"/>
                  <a:gd name="connsiteY1" fmla="*/ 315911 h 1432540"/>
                  <a:gd name="connsiteX0" fmla="*/ 463349 w 488052"/>
                  <a:gd name="connsiteY0" fmla="*/ 1334644 h 1410039"/>
                  <a:gd name="connsiteX1" fmla="*/ 488052 w 488052"/>
                  <a:gd name="connsiteY1" fmla="*/ 318144 h 1410039"/>
                  <a:gd name="connsiteX0" fmla="*/ 463349 w 488052"/>
                  <a:gd name="connsiteY0" fmla="*/ 1265508 h 1342789"/>
                  <a:gd name="connsiteX1" fmla="*/ 488052 w 488052"/>
                  <a:gd name="connsiteY1" fmla="*/ 325037 h 1342789"/>
                  <a:gd name="connsiteX0" fmla="*/ 343872 w 941603"/>
                  <a:gd name="connsiteY0" fmla="*/ 1092275 h 1174781"/>
                  <a:gd name="connsiteX1" fmla="*/ 941602 w 941603"/>
                  <a:gd name="connsiteY1" fmla="*/ 343876 h 1174781"/>
                  <a:gd name="connsiteX0" fmla="*/ 420648 w 613889"/>
                  <a:gd name="connsiteY0" fmla="*/ 1020765 h 1105667"/>
                  <a:gd name="connsiteX1" fmla="*/ 613889 w 613889"/>
                  <a:gd name="connsiteY1" fmla="*/ 352397 h 1105667"/>
                  <a:gd name="connsiteX0" fmla="*/ 442195 w 546485"/>
                  <a:gd name="connsiteY0" fmla="*/ 1384598 h 1458690"/>
                  <a:gd name="connsiteX1" fmla="*/ 546486 w 546485"/>
                  <a:gd name="connsiteY1" fmla="*/ 313361 h 1458690"/>
                  <a:gd name="connsiteX0" fmla="*/ 2053259 w 2053259"/>
                  <a:gd name="connsiteY0" fmla="*/ 1020765 h 1105667"/>
                  <a:gd name="connsiteX1" fmla="*/ 7919 w 2053259"/>
                  <a:gd name="connsiteY1" fmla="*/ 352396 h 1105667"/>
                  <a:gd name="connsiteX0" fmla="*/ 2049058 w 2099239"/>
                  <a:gd name="connsiteY0" fmla="*/ 1103903 h 1103903"/>
                  <a:gd name="connsiteX1" fmla="*/ 3718 w 2099239"/>
                  <a:gd name="connsiteY1" fmla="*/ 435534 h 1103903"/>
                  <a:gd name="connsiteX0" fmla="*/ 2057973 w 2106460"/>
                  <a:gd name="connsiteY0" fmla="*/ 867837 h 867837"/>
                  <a:gd name="connsiteX1" fmla="*/ 12633 w 2106460"/>
                  <a:gd name="connsiteY1" fmla="*/ 199468 h 867837"/>
                  <a:gd name="connsiteX0" fmla="*/ 3033190 w 3069724"/>
                  <a:gd name="connsiteY0" fmla="*/ 733271 h 733271"/>
                  <a:gd name="connsiteX1" fmla="*/ 9397 w 3069724"/>
                  <a:gd name="connsiteY1" fmla="*/ 219335 h 733271"/>
                  <a:gd name="connsiteX0" fmla="*/ 4515123 w 4541713"/>
                  <a:gd name="connsiteY0" fmla="*/ 793593 h 793593"/>
                  <a:gd name="connsiteX1" fmla="*/ 6766 w 4541713"/>
                  <a:gd name="connsiteY1" fmla="*/ 209900 h 793593"/>
                  <a:gd name="connsiteX0" fmla="*/ 4508432 w 4536002"/>
                  <a:gd name="connsiteY0" fmla="*/ 710173 h 710173"/>
                  <a:gd name="connsiteX1" fmla="*/ 75 w 4536002"/>
                  <a:gd name="connsiteY1" fmla="*/ 126480 h 710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36002" h="710173">
                    <a:moveTo>
                      <a:pt x="4508432" y="710173"/>
                    </a:moveTo>
                    <a:cubicBezTo>
                      <a:pt x="4948353" y="588618"/>
                      <a:pt x="-22337" y="-330500"/>
                      <a:pt x="75" y="126480"/>
                    </a:cubicBezTo>
                  </a:path>
                </a:pathLst>
              </a:custGeom>
              <a:ln w="28575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  <a:tailEnd type="oval"/>
              </a:ln>
              <a:effectLst>
                <a:glow rad="228600">
                  <a:schemeClr val="bg1">
                    <a:lumMod val="50000"/>
                    <a:alpha val="19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D41AF8-1C95-4CD9-9E8D-0DFCFE9E5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332" y="10592383"/>
            <a:ext cx="1627292" cy="2323546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9B060C-CA7F-48C0-940C-FCCAF0221146}"/>
              </a:ext>
            </a:extLst>
          </p:cNvPr>
          <p:cNvGrpSpPr/>
          <p:nvPr/>
        </p:nvGrpSpPr>
        <p:grpSpPr>
          <a:xfrm>
            <a:off x="18106091" y="8965388"/>
            <a:ext cx="1810669" cy="1072989"/>
            <a:chOff x="16119804" y="9486750"/>
            <a:chExt cx="1810669" cy="1072989"/>
          </a:xfrm>
          <a:scene3d>
            <a:camera prst="isometricBottomDown"/>
            <a:lightRig rig="threePt" dir="t"/>
          </a:scene3d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A716C3-9D45-4661-BD90-628B2464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19804" y="9486750"/>
              <a:ext cx="1810669" cy="107298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C9AE979-403A-4E3C-87D3-561DBFD6F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" t="59487" r="34075" b="131"/>
            <a:stretch/>
          </p:blipFill>
          <p:spPr>
            <a:xfrm>
              <a:off x="16539461" y="9740900"/>
              <a:ext cx="1247605" cy="789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D0E42A1-C229-42DC-86DF-01AC6C66F311}"/>
                </a:ext>
              </a:extLst>
            </p:cNvPr>
            <p:cNvSpPr/>
            <p:nvPr/>
          </p:nvSpPr>
          <p:spPr>
            <a:xfrm>
              <a:off x="16243328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B84B815-AF73-483F-89EA-672DEB6F8AFD}"/>
                </a:ext>
              </a:extLst>
            </p:cNvPr>
            <p:cNvSpPr/>
            <p:nvPr/>
          </p:nvSpPr>
          <p:spPr>
            <a:xfrm>
              <a:off x="16243328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F857373-11E2-4F2B-9486-3EA6DEA4D976}"/>
                </a:ext>
              </a:extLst>
            </p:cNvPr>
            <p:cNvSpPr/>
            <p:nvPr/>
          </p:nvSpPr>
          <p:spPr>
            <a:xfrm>
              <a:off x="16243328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A731987-F92E-4613-989B-2FF0D6213801}"/>
                </a:ext>
              </a:extLst>
            </p:cNvPr>
            <p:cNvSpPr/>
            <p:nvPr/>
          </p:nvSpPr>
          <p:spPr>
            <a:xfrm>
              <a:off x="16243328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E7DC702A-9369-48DF-A31D-4F481F16A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0000" t="32528" r="554" b="7845"/>
            <a:stretch/>
          </p:blipFill>
          <p:spPr>
            <a:xfrm>
              <a:off x="16524454" y="9740900"/>
              <a:ext cx="261239" cy="791473"/>
            </a:xfrm>
            <a:prstGeom prst="rect">
              <a:avLst/>
            </a:prstGeom>
          </p:spPr>
        </p:pic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23F555-1996-44C7-9643-5543CE5ACB62}"/>
                </a:ext>
              </a:extLst>
            </p:cNvPr>
            <p:cNvSpPr/>
            <p:nvPr/>
          </p:nvSpPr>
          <p:spPr>
            <a:xfrm>
              <a:off x="16540802" y="9814915"/>
              <a:ext cx="79704" cy="79704"/>
            </a:xfrm>
            <a:prstGeom prst="ellipse">
              <a:avLst/>
            </a:prstGeom>
            <a:ln>
              <a:noFill/>
            </a:ln>
            <a:effectLst>
              <a:glow rad="190500">
                <a:schemeClr val="accent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DC06BDF-CD79-43C9-9B88-A086AA468F49}"/>
                </a:ext>
              </a:extLst>
            </p:cNvPr>
            <p:cNvSpPr/>
            <p:nvPr/>
          </p:nvSpPr>
          <p:spPr>
            <a:xfrm>
              <a:off x="16540802" y="9989159"/>
              <a:ext cx="79704" cy="797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1905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BFB6C92-0723-4745-8C8F-53D8E3ED69EC}"/>
                </a:ext>
              </a:extLst>
            </p:cNvPr>
            <p:cNvSpPr/>
            <p:nvPr/>
          </p:nvSpPr>
          <p:spPr>
            <a:xfrm>
              <a:off x="16540802" y="10193256"/>
              <a:ext cx="79704" cy="797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905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945BE43-D3AD-482C-9B58-D3FE51C444D8}"/>
                </a:ext>
              </a:extLst>
            </p:cNvPr>
            <p:cNvSpPr/>
            <p:nvPr/>
          </p:nvSpPr>
          <p:spPr>
            <a:xfrm>
              <a:off x="16540802" y="10399914"/>
              <a:ext cx="79704" cy="797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905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CB0946F-B42A-44BC-ABD8-74A26313EF75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16323032" y="9854767"/>
              <a:ext cx="21777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0F5FBE7-62B6-4ED7-A953-D6D645C0759A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026217"/>
              <a:ext cx="217770" cy="0"/>
            </a:xfrm>
            <a:prstGeom prst="line">
              <a:avLst/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1D677D-364D-40AA-8F43-E3CAB45A25A2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231005"/>
              <a:ext cx="217770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4D607-058F-4534-A575-5CB0472567FF}"/>
                </a:ext>
              </a:extLst>
            </p:cNvPr>
            <p:cNvCxnSpPr>
              <a:cxnSpLocks/>
            </p:cNvCxnSpPr>
            <p:nvPr/>
          </p:nvCxnSpPr>
          <p:spPr>
            <a:xfrm>
              <a:off x="16323032" y="10436322"/>
              <a:ext cx="217770" cy="0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57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F644D-B074-4FCB-9154-B1E031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" t="-1416" r="68316"/>
          <a:stretch/>
        </p:blipFill>
        <p:spPr>
          <a:xfrm>
            <a:off x="18632130" y="12382295"/>
            <a:ext cx="1656101" cy="174974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B94D8-28B9-4A28-94DE-BAF146699683}"/>
              </a:ext>
            </a:extLst>
          </p:cNvPr>
          <p:cNvGrpSpPr/>
          <p:nvPr/>
        </p:nvGrpSpPr>
        <p:grpSpPr>
          <a:xfrm>
            <a:off x="11466023" y="2381556"/>
            <a:ext cx="4200372" cy="3270107"/>
            <a:chOff x="691351" y="6800805"/>
            <a:chExt cx="4200372" cy="32701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5C49AD-E6A5-4110-8134-40D1370C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51" y="797154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73787C-9C02-42AE-95D2-1B02A213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515" y="7197270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350E1E4-26C2-439B-BF4B-7E592FB3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351" y="6800805"/>
              <a:ext cx="2624208" cy="2099367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7604EB-EE60-4725-9FD3-8641245D4F55}"/>
                </a:ext>
              </a:extLst>
            </p:cNvPr>
            <p:cNvSpPr txBox="1"/>
            <p:nvPr/>
          </p:nvSpPr>
          <p:spPr>
            <a:xfrm>
              <a:off x="2060897" y="8370754"/>
              <a:ext cx="101983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XMI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FD8E3E-C6B7-4052-8022-780ACA99A9F8}"/>
              </a:ext>
            </a:extLst>
          </p:cNvPr>
          <p:cNvSpPr/>
          <p:nvPr/>
        </p:nvSpPr>
        <p:spPr>
          <a:xfrm>
            <a:off x="4981503" y="9333745"/>
            <a:ext cx="6461281" cy="2685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noAutofit/>
          </a:bodyPr>
          <a:lstStyle/>
          <a:p>
            <a:endParaRPr lang="en-US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1C662E-3F03-4E6E-9FD1-F0C802FFDC3E}"/>
              </a:ext>
            </a:extLst>
          </p:cNvPr>
          <p:cNvSpPr/>
          <p:nvPr/>
        </p:nvSpPr>
        <p:spPr>
          <a:xfrm>
            <a:off x="5978827" y="9646931"/>
            <a:ext cx="1878994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C8189A-DD92-4A40-BFB9-D8A51560D5F6}"/>
              </a:ext>
            </a:extLst>
          </p:cNvPr>
          <p:cNvSpPr/>
          <p:nvPr/>
        </p:nvSpPr>
        <p:spPr>
          <a:xfrm>
            <a:off x="8410722" y="9646931"/>
            <a:ext cx="2755813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location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19E49-D917-4E3C-B0D7-D8C9761DDDF5}"/>
              </a:ext>
            </a:extLst>
          </p:cNvPr>
          <p:cNvSpPr/>
          <p:nvPr/>
        </p:nvSpPr>
        <p:spPr>
          <a:xfrm>
            <a:off x="5986216" y="10414448"/>
            <a:ext cx="182581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name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19208-AA16-4D01-A0DE-F2F9E9AD2A90}"/>
              </a:ext>
            </a:extLst>
          </p:cNvPr>
          <p:cNvSpPr/>
          <p:nvPr/>
        </p:nvSpPr>
        <p:spPr>
          <a:xfrm>
            <a:off x="5973813" y="11170942"/>
            <a:ext cx="2694405" cy="554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innerlocation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E20531E-4AB0-4A20-AE92-2A450E8AABC2}"/>
              </a:ext>
            </a:extLst>
          </p:cNvPr>
          <p:cNvSpPr txBox="1"/>
          <p:nvPr/>
        </p:nvSpPr>
        <p:spPr>
          <a:xfrm>
            <a:off x="2727511" y="2219964"/>
            <a:ext cx="84390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Nature, source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Solvability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matters in a reference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 file, target,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Frequency?</a:t>
            </a: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27F2724B-F7AB-405E-86BF-106C5FEEC770}"/>
              </a:ext>
            </a:extLst>
          </p:cNvPr>
          <p:cNvSpPr/>
          <p:nvPr/>
        </p:nvSpPr>
        <p:spPr>
          <a:xfrm rot="16990107" flipH="1" flipV="1">
            <a:off x="6092368" y="3730420"/>
            <a:ext cx="6629283" cy="6142862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CE53AEDB-68FA-4318-AFE1-1043A39EF663}"/>
              </a:ext>
            </a:extLst>
          </p:cNvPr>
          <p:cNvSpPr/>
          <p:nvPr/>
        </p:nvSpPr>
        <p:spPr>
          <a:xfrm rot="16990107" flipH="1" flipV="1">
            <a:off x="9817651" y="6323336"/>
            <a:ext cx="5464723" cy="995694"/>
          </a:xfrm>
          <a:custGeom>
            <a:avLst/>
            <a:gdLst>
              <a:gd name="connsiteX0" fmla="*/ 0 w 8931349"/>
              <a:gd name="connsiteY0" fmla="*/ 11712 h 5498112"/>
              <a:gd name="connsiteX1" fmla="*/ 4763386 w 8931349"/>
              <a:gd name="connsiteY1" fmla="*/ 862316 h 5498112"/>
              <a:gd name="connsiteX2" fmla="*/ 8931349 w 8931349"/>
              <a:gd name="connsiteY2" fmla="*/ 5498112 h 5498112"/>
              <a:gd name="connsiteX3" fmla="*/ 8931349 w 8931349"/>
              <a:gd name="connsiteY3" fmla="*/ 5498112 h 5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1349" h="5498112">
                <a:moveTo>
                  <a:pt x="0" y="11712"/>
                </a:moveTo>
                <a:cubicBezTo>
                  <a:pt x="1637414" y="-20186"/>
                  <a:pt x="3274828" y="-52084"/>
                  <a:pt x="4763386" y="862316"/>
                </a:cubicBezTo>
                <a:cubicBezTo>
                  <a:pt x="6251944" y="1776716"/>
                  <a:pt x="8931349" y="5498112"/>
                  <a:pt x="8931349" y="5498112"/>
                </a:cubicBezTo>
                <a:lnTo>
                  <a:pt x="8931349" y="5498112"/>
                </a:lnTo>
              </a:path>
            </a:pathLst>
          </a:custGeom>
          <a:noFill/>
          <a:ln w="22225">
            <a:solidFill>
              <a:schemeClr val="accent2">
                <a:lumMod val="40000"/>
                <a:lumOff val="60000"/>
                <a:alpha val="83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3861C26-9EAF-41E9-BF8C-8F629A28DBBC}"/>
              </a:ext>
            </a:extLst>
          </p:cNvPr>
          <p:cNvSpPr txBox="1"/>
          <p:nvPr/>
        </p:nvSpPr>
        <p:spPr>
          <a:xfrm>
            <a:off x="7064919" y="7096634"/>
            <a:ext cx="832650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"href"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platform://plugin/org.eclipse.papyrus.uml.service.types/model/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uml.elementtypesconfigurations</a:t>
            </a:r>
          </a:p>
          <a:p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#_ScP1oFYCEeS0WsAAtVmToA"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0C6A79D-8416-4CA2-AC50-D952942B2FDC}"/>
              </a:ext>
            </a:extLst>
          </p:cNvPr>
          <p:cNvSpPr txBox="1"/>
          <p:nvPr/>
        </p:nvSpPr>
        <p:spPr>
          <a:xfrm>
            <a:off x="5163476" y="9399005"/>
            <a:ext cx="5553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8ABED9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HREF</a:t>
            </a:r>
            <a:endParaRPr lang="en-US" sz="1200" dirty="0">
              <a:solidFill>
                <a:srgbClr val="8ABED9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A9BFEE7-2F9C-4AE2-8CAC-F75D60AAC859}"/>
              </a:ext>
            </a:extLst>
          </p:cNvPr>
          <p:cNvSpPr txBox="1"/>
          <p:nvPr/>
        </p:nvSpPr>
        <p:spPr>
          <a:xfrm>
            <a:off x="7731006" y="9662785"/>
            <a:ext cx="740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-15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://</a:t>
            </a:r>
            <a:endParaRPr lang="en-US" sz="2800" spc="-15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A4A5A17-64EB-4356-817F-081DF2A0A03A}"/>
              </a:ext>
            </a:extLst>
          </p:cNvPr>
          <p:cNvSpPr txBox="1"/>
          <p:nvPr/>
        </p:nvSpPr>
        <p:spPr>
          <a:xfrm>
            <a:off x="7857821" y="10463687"/>
            <a:ext cx="671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</a:t>
            </a:r>
            <a:endParaRPr lang="en-US" sz="28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8108E46-3A91-40F3-831A-3CD5D028A654}"/>
              </a:ext>
            </a:extLst>
          </p:cNvPr>
          <p:cNvSpPr txBox="1"/>
          <p:nvPr/>
        </p:nvSpPr>
        <p:spPr>
          <a:xfrm>
            <a:off x="12448726" y="11480208"/>
            <a:ext cx="509205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effectLst>
                  <a:glow rad="152400">
                    <a:srgbClr val="F9FAC2">
                      <a:alpha val="63000"/>
                    </a:srgbClr>
                  </a:glow>
                </a:effectLst>
              </a:defRPr>
            </a:lvl1pPr>
          </a:lstStyle>
          <a:p>
            <a:pPr algn="l"/>
            <a:r>
              <a:rPr lang="en-US" sz="4000" b="0" dirty="0"/>
              <a:t>Precise target element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2BF6C58-13FB-4CB0-8E47-3B98ED6B8795}"/>
              </a:ext>
            </a:extLst>
          </p:cNvPr>
          <p:cNvSpPr txBox="1"/>
          <p:nvPr/>
        </p:nvSpPr>
        <p:spPr>
          <a:xfrm>
            <a:off x="12450833" y="9788121"/>
            <a:ext cx="229932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Context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474C06-0440-4CEB-8C8C-97D783087C43}"/>
              </a:ext>
            </a:extLst>
          </p:cNvPr>
          <p:cNvSpPr txBox="1"/>
          <p:nvPr/>
        </p:nvSpPr>
        <p:spPr>
          <a:xfrm>
            <a:off x="12448726" y="10620149"/>
            <a:ext cx="37773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000" dirty="0">
                <a:effectLst>
                  <a:glow rad="152400">
                    <a:srgbClr val="F9FAC2">
                      <a:alpha val="63000"/>
                    </a:srgbClr>
                  </a:glow>
                </a:effectLst>
              </a:rPr>
              <a:t>File artefacts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753CE704-C238-4F78-A575-EAB7F7458623}"/>
              </a:ext>
            </a:extLst>
          </p:cNvPr>
          <p:cNvSpPr/>
          <p:nvPr/>
        </p:nvSpPr>
        <p:spPr>
          <a:xfrm rot="13360549" flipH="1" flipV="1">
            <a:off x="11633694" y="11361738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24302CF9-98F3-4139-A6FC-55A4BFF34BF3}"/>
              </a:ext>
            </a:extLst>
          </p:cNvPr>
          <p:cNvSpPr/>
          <p:nvPr/>
        </p:nvSpPr>
        <p:spPr>
          <a:xfrm rot="13360549" flipH="1" flipV="1">
            <a:off x="11633694" y="10656963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B8D8C1A-F45E-48C8-A55B-FC501C7C6798}"/>
              </a:ext>
            </a:extLst>
          </p:cNvPr>
          <p:cNvSpPr/>
          <p:nvPr/>
        </p:nvSpPr>
        <p:spPr>
          <a:xfrm rot="13360549" flipH="1" flipV="1">
            <a:off x="11633694" y="9893971"/>
            <a:ext cx="665109" cy="30597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  <a:gd name="connsiteX0" fmla="*/ 2549035 w 2549035"/>
              <a:gd name="connsiteY0" fmla="*/ 17110 h 1302424"/>
              <a:gd name="connsiteX1" fmla="*/ 0 w 2549035"/>
              <a:gd name="connsiteY1" fmla="*/ 1302427 h 1302424"/>
              <a:gd name="connsiteX0" fmla="*/ 2549035 w 2549035"/>
              <a:gd name="connsiteY0" fmla="*/ 65602 h 1350921"/>
              <a:gd name="connsiteX1" fmla="*/ 0 w 2549035"/>
              <a:gd name="connsiteY1" fmla="*/ 1350919 h 1350921"/>
              <a:gd name="connsiteX0" fmla="*/ 2549035 w 2549035"/>
              <a:gd name="connsiteY0" fmla="*/ 91425 h 1376744"/>
              <a:gd name="connsiteX1" fmla="*/ 0 w 2549035"/>
              <a:gd name="connsiteY1" fmla="*/ 1376742 h 137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9035" h="1376744">
                <a:moveTo>
                  <a:pt x="2549035" y="91425"/>
                </a:moveTo>
                <a:cubicBezTo>
                  <a:pt x="1501728" y="-13016"/>
                  <a:pt x="1002791" y="-325224"/>
                  <a:pt x="0" y="1376742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en-US" sz="1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D152155-03A3-4224-9EA5-AB25612CDB96}"/>
              </a:ext>
            </a:extLst>
          </p:cNvPr>
          <p:cNvGrpSpPr/>
          <p:nvPr/>
        </p:nvGrpSpPr>
        <p:grpSpPr>
          <a:xfrm>
            <a:off x="16522519" y="3531776"/>
            <a:ext cx="3103078" cy="2691223"/>
            <a:chOff x="16512825" y="3173319"/>
            <a:chExt cx="3103078" cy="26912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929619-EB20-42BE-975C-ADC32263A549}"/>
                </a:ext>
              </a:extLst>
            </p:cNvPr>
            <p:cNvGrpSpPr/>
            <p:nvPr/>
          </p:nvGrpSpPr>
          <p:grpSpPr>
            <a:xfrm>
              <a:off x="16512825" y="3173319"/>
              <a:ext cx="3103078" cy="2691223"/>
              <a:chOff x="16497574" y="3356176"/>
              <a:chExt cx="3450631" cy="29926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E70802-0C37-4827-8B80-E3F1D5F40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26242" y="3583390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6070567-4A07-44ED-8391-034CE824B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91930" y="403259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E53D1BD8-C4C1-4B4F-B418-CA964BE8D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75977" y="4618132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4248914-B3B8-4CCD-80B7-95F941BA5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5921" y="335617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CBA0FF8E-2F5B-45EA-A992-D346E387B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7574" y="4130666"/>
                <a:ext cx="1456275" cy="1730691"/>
              </a:xfrm>
              <a:prstGeom prst="rect">
                <a:avLst/>
              </a:prstGeom>
              <a:effectLst>
                <a:glow rad="203200">
                  <a:srgbClr val="E2E3C5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727F0C-3BD6-4B53-BCE2-6EA27DE65B65}"/>
                </a:ext>
              </a:extLst>
            </p:cNvPr>
            <p:cNvSpPr txBox="1"/>
            <p:nvPr/>
          </p:nvSpPr>
          <p:spPr>
            <a:xfrm>
              <a:off x="16862384" y="4199583"/>
              <a:ext cx="226260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XML </a:t>
              </a:r>
              <a:r>
                <a:rPr lang="en-US" sz="4000" i="1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et al.</a:t>
              </a:r>
              <a:endPara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8225-506E-4E49-8B75-67576610B2FB}"/>
              </a:ext>
            </a:extLst>
          </p:cNvPr>
          <p:cNvGrpSpPr/>
          <p:nvPr/>
        </p:nvGrpSpPr>
        <p:grpSpPr>
          <a:xfrm>
            <a:off x="16447782" y="7223919"/>
            <a:ext cx="3064042" cy="2326988"/>
            <a:chOff x="16631085" y="5945898"/>
            <a:chExt cx="3064042" cy="2326988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C97E23E-8FF2-4A77-A033-57B22558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31085" y="5945898"/>
              <a:ext cx="3064042" cy="2326988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B9389F-339C-40A0-A578-812424BFE898}"/>
                </a:ext>
              </a:extLst>
            </p:cNvPr>
            <p:cNvSpPr txBox="1"/>
            <p:nvPr/>
          </p:nvSpPr>
          <p:spPr>
            <a:xfrm>
              <a:off x="17252223" y="6732659"/>
              <a:ext cx="2016899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effectLst>
                    <a:glow rad="228600">
                      <a:schemeClr val="bg1">
                        <a:alpha val="93000"/>
                      </a:schemeClr>
                    </a:glow>
                  </a:effectLst>
                </a:rPr>
                <a:t>Java files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05F4E6-DA89-491F-877B-09F900082FF2}"/>
              </a:ext>
            </a:extLst>
          </p:cNvPr>
          <p:cNvGrpSpPr/>
          <p:nvPr/>
        </p:nvGrpSpPr>
        <p:grpSpPr>
          <a:xfrm>
            <a:off x="12927544" y="12452622"/>
            <a:ext cx="5213989" cy="1609090"/>
            <a:chOff x="13744416" y="8244943"/>
            <a:chExt cx="6225058" cy="19211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83EB9D-4506-4B02-BCD3-6D6DEA432B01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F3B2B39-F9DC-40CF-9E41-09FA4022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B5EF5C-8887-4765-857C-8E6D92A8F351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DB849B-6275-4AC1-A15D-3B0C27E525FD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8DEAF2-6B12-457E-83A2-2415DD3CEE73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6221AD4-FCAB-43F8-832A-A216CF859BA1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3F53792-E398-44CD-9ED4-4D9C45372C7E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E45CFAA-78DE-417F-A351-201F81D0F06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65BA1F9-7F1B-4B4F-BFDB-BAA4572CEE87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9E0AB5D-B3BF-47DA-8579-7D5F21DD3438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683F67-5A7E-480B-AF1E-7A6A0B5D47E8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335E31-3947-49DD-AB45-EE94570FBB15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E1B4ADE-69C4-4720-B6B8-5F221D092182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D4B9FC-1DEC-498B-B8A7-41F3EA6EBD5F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9FDFA3-4473-41F9-A7CC-C7B215A66186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EDF5555-7F60-4412-A924-652D90D7B88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4E5FC4-FA22-4255-90EB-10444C8F48E2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23D62B8-C62F-4E76-9DBF-A727021F1045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A12F78-3C12-4F9E-B2C1-9769BCBF8899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E23F62-3D7B-499E-9703-690707B3D6CF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F42471-679B-4CB2-8AB5-E2978BFCCC48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44F5812-4104-4A3A-99AD-D2E09FF5B74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C4FE32F-D26A-4EC7-9100-A30CF0666EBC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2925537-44C2-4EE1-B951-CA24D2D6F25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E909619-114C-44E9-BD75-E355DB42220C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601CE1F-2677-4859-81BF-928BB318865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3903834-6006-4782-ABC1-F71955C5EFF1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A313AF-5DF3-457C-99A6-F9B315B9B039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707886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2E1A93-ED7F-4DB3-AF98-36093343C6F4}"/>
              </a:ext>
            </a:extLst>
          </p:cNvPr>
          <p:cNvSpPr txBox="1"/>
          <p:nvPr/>
        </p:nvSpPr>
        <p:spPr>
          <a:xfrm>
            <a:off x="10020066" y="11132419"/>
            <a:ext cx="1146469" cy="840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 b="1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URI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468FA9A-E958-4D7F-AA1C-BE3CD4E59CD5}"/>
              </a:ext>
            </a:extLst>
          </p:cNvPr>
          <p:cNvGrpSpPr/>
          <p:nvPr/>
        </p:nvGrpSpPr>
        <p:grpSpPr>
          <a:xfrm>
            <a:off x="7350029" y="12452622"/>
            <a:ext cx="5213989" cy="1609090"/>
            <a:chOff x="13744416" y="8244943"/>
            <a:chExt cx="6225058" cy="192111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3540816-B123-4CD0-81B9-299080EC3A2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179DA92-8980-40E9-812B-17A4FD09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315A8D7-4BFD-4257-B459-2D79B0DC93F9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63B1EA8-93F6-46FF-BA8A-6AF5DF16AE87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E44A538-C66B-4A64-87FA-3302BA5DD8C6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FC835-9845-4A2F-ABCD-60194D7BB0FE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752525C-B9F8-4578-A631-00F798CE4D89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BFA153C8-FC29-46E5-845F-3D38278DCF45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0037A8D-D3E5-4140-9C89-004013CBE743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6404061-5FAB-4EB6-99D9-03ADF4B3B56D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8F07BC-9444-4F6F-B971-2636EBBE004B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DFC5CCC-A14E-484E-AE3C-59554F3B0ABA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1B988E6-62C7-4F2A-AE97-4CBE10669B53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095F857-05BA-4D1A-B56F-7823B1DF3789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8B55BA8-5121-4C01-BB9B-D28D8E50E793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FFD97E-9CC3-4335-BA0A-3CF08B4AA624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E9CAE-E84D-4DF1-8B97-4EDEA0388DED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9452DFA-6DB3-4C02-9FB3-D5F12890B6A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A750299-F881-4C76-A229-E0DD79399532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3C0E9-6F58-48E2-9805-EED687383713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81E5255-416F-43AF-B9FE-957EB02B55FD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0C8F683-AB2D-4C5C-BA08-9FCBA006606A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CA332A9-B64B-40C8-A93F-3A3388AE81A2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0B489CE-B031-4CC2-87F5-91441E09D67F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4E6EB6-B37F-4B23-81AD-E7CF68B390D7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9FD0A770-77C1-489E-9C15-F510A9370204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01ABE44-DD35-4E2F-8A20-A620A72E92A3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E63F651-8607-4AC7-93AC-E9AC939804A2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Ecore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7AF5359-2B77-42B5-9BAD-63EDE204B6CE}"/>
              </a:ext>
            </a:extLst>
          </p:cNvPr>
          <p:cNvGrpSpPr/>
          <p:nvPr/>
        </p:nvGrpSpPr>
        <p:grpSpPr>
          <a:xfrm>
            <a:off x="1451842" y="12452622"/>
            <a:ext cx="5213989" cy="1609090"/>
            <a:chOff x="13744416" y="8244943"/>
            <a:chExt cx="6225058" cy="1921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9EC4362-FD6B-4EDF-B3C4-955CA90A2B92}"/>
                </a:ext>
              </a:extLst>
            </p:cNvPr>
            <p:cNvSpPr/>
            <p:nvPr/>
          </p:nvSpPr>
          <p:spPr>
            <a:xfrm>
              <a:off x="13889994" y="8441398"/>
              <a:ext cx="6079480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70BFA6B-0A42-425C-AD3A-901D9B970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emen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84457" y="8479821"/>
              <a:ext cx="5605690" cy="1361420"/>
            </a:xfrm>
            <a:prstGeom prst="rect">
              <a:avLst/>
            </a:prstGeom>
            <a:effectLst>
              <a:glow rad="203200">
                <a:srgbClr val="E2E3C5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322F920-2EE6-4D7C-A42F-9ED16D51B762}"/>
                </a:ext>
              </a:extLst>
            </p:cNvPr>
            <p:cNvSpPr/>
            <p:nvPr/>
          </p:nvSpPr>
          <p:spPr>
            <a:xfrm rot="20004495">
              <a:off x="13744416" y="9365595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D874F9C-88AB-4C2F-9812-413B83F260FE}"/>
                </a:ext>
              </a:extLst>
            </p:cNvPr>
            <p:cNvSpPr/>
            <p:nvPr/>
          </p:nvSpPr>
          <p:spPr>
            <a:xfrm rot="20004495">
              <a:off x="13992924" y="88474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29C6C59-1C04-4A99-81E4-55356EFD1D97}"/>
                </a:ext>
              </a:extLst>
            </p:cNvPr>
            <p:cNvSpPr/>
            <p:nvPr/>
          </p:nvSpPr>
          <p:spPr>
            <a:xfrm rot="20004495">
              <a:off x="15121080" y="8244943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28E4B713-6B50-4826-A542-02E1A85C5220}"/>
                </a:ext>
              </a:extLst>
            </p:cNvPr>
            <p:cNvSpPr/>
            <p:nvPr/>
          </p:nvSpPr>
          <p:spPr>
            <a:xfrm rot="20004495">
              <a:off x="14847136" y="8824840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B01C0E8-3664-4889-9391-61112DD6C524}"/>
                </a:ext>
              </a:extLst>
            </p:cNvPr>
            <p:cNvSpPr/>
            <p:nvPr/>
          </p:nvSpPr>
          <p:spPr>
            <a:xfrm rot="20004495">
              <a:off x="15626172" y="9293090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B13F6C5-EE85-4B5A-978E-D82339AE1DDE}"/>
                </a:ext>
              </a:extLst>
            </p:cNvPr>
            <p:cNvSpPr/>
            <p:nvPr/>
          </p:nvSpPr>
          <p:spPr>
            <a:xfrm rot="20004495">
              <a:off x="13833135" y="9375526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F25D301-F2FE-4200-AD52-09F7B0BBC48F}"/>
                </a:ext>
              </a:extLst>
            </p:cNvPr>
            <p:cNvSpPr/>
            <p:nvPr/>
          </p:nvSpPr>
          <p:spPr>
            <a:xfrm rot="20004495">
              <a:off x="14298406" y="91522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3D77172-8F96-4510-8C39-D59D75BCB1F4}"/>
                </a:ext>
              </a:extLst>
            </p:cNvPr>
            <p:cNvSpPr/>
            <p:nvPr/>
          </p:nvSpPr>
          <p:spPr>
            <a:xfrm rot="20004495">
              <a:off x="14451147" y="9304618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654E56E-6238-490B-8E1D-C68A304C57F1}"/>
                </a:ext>
              </a:extLst>
            </p:cNvPr>
            <p:cNvSpPr/>
            <p:nvPr/>
          </p:nvSpPr>
          <p:spPr>
            <a:xfrm rot="20004495">
              <a:off x="14545398" y="921006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CC10B67-9C2A-4FEE-8CAB-6A0F745B2C8C}"/>
                </a:ext>
              </a:extLst>
            </p:cNvPr>
            <p:cNvSpPr/>
            <p:nvPr/>
          </p:nvSpPr>
          <p:spPr>
            <a:xfrm rot="20004495">
              <a:off x="15942652" y="89439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E67C499-7FC7-40A9-BBDF-1C3F3EB30518}"/>
                </a:ext>
              </a:extLst>
            </p:cNvPr>
            <p:cNvSpPr/>
            <p:nvPr/>
          </p:nvSpPr>
          <p:spPr>
            <a:xfrm rot="20004495">
              <a:off x="17173210" y="9632797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BE6D5F8D-4B10-465A-9322-049617375540}"/>
                </a:ext>
              </a:extLst>
            </p:cNvPr>
            <p:cNvSpPr/>
            <p:nvPr/>
          </p:nvSpPr>
          <p:spPr>
            <a:xfrm rot="20004495">
              <a:off x="16691500" y="9620167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B72C70D-D085-4BBC-9B38-1200F85A56D4}"/>
                </a:ext>
              </a:extLst>
            </p:cNvPr>
            <p:cNvSpPr/>
            <p:nvPr/>
          </p:nvSpPr>
          <p:spPr>
            <a:xfrm rot="20004495">
              <a:off x="17575900" y="9389596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E42BC8E-C1D6-4D7D-A86B-94A84AC05475}"/>
                </a:ext>
              </a:extLst>
            </p:cNvPr>
            <p:cNvSpPr/>
            <p:nvPr/>
          </p:nvSpPr>
          <p:spPr>
            <a:xfrm rot="20004495">
              <a:off x="16037289" y="885100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A67383-2BB7-42DB-8F0D-F6C41A7942B1}"/>
                </a:ext>
              </a:extLst>
            </p:cNvPr>
            <p:cNvSpPr/>
            <p:nvPr/>
          </p:nvSpPr>
          <p:spPr>
            <a:xfrm rot="20004495">
              <a:off x="15853738" y="9454702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7514872E-40EB-4C82-A27E-4F2CBA4D773B}"/>
                </a:ext>
              </a:extLst>
            </p:cNvPr>
            <p:cNvSpPr/>
            <p:nvPr/>
          </p:nvSpPr>
          <p:spPr>
            <a:xfrm rot="20004495">
              <a:off x="16400874" y="9401124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50E5E82-D46A-4FD1-81DA-0C46371135BE}"/>
                </a:ext>
              </a:extLst>
            </p:cNvPr>
            <p:cNvSpPr/>
            <p:nvPr/>
          </p:nvSpPr>
          <p:spPr>
            <a:xfrm rot="20004495">
              <a:off x="16512720" y="867137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D065959-1066-4461-894C-3A0CE6412E2E}"/>
                </a:ext>
              </a:extLst>
            </p:cNvPr>
            <p:cNvSpPr/>
            <p:nvPr/>
          </p:nvSpPr>
          <p:spPr>
            <a:xfrm rot="20004495">
              <a:off x="17732557" y="89199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26FD73E-E97C-4640-A1DD-E8BB13C48741}"/>
                </a:ext>
              </a:extLst>
            </p:cNvPr>
            <p:cNvSpPr/>
            <p:nvPr/>
          </p:nvSpPr>
          <p:spPr>
            <a:xfrm rot="20004495">
              <a:off x="18822187" y="8295924"/>
              <a:ext cx="534455" cy="53326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59442186-8A09-47BC-9F62-7E88FE3B02EF}"/>
                </a:ext>
              </a:extLst>
            </p:cNvPr>
            <p:cNvSpPr/>
            <p:nvPr/>
          </p:nvSpPr>
          <p:spPr>
            <a:xfrm rot="20004495">
              <a:off x="18481405" y="9539018"/>
              <a:ext cx="258573" cy="25799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1A63929-80D8-4B15-924D-3A1B7BEEBB57}"/>
                </a:ext>
              </a:extLst>
            </p:cNvPr>
            <p:cNvSpPr/>
            <p:nvPr/>
          </p:nvSpPr>
          <p:spPr>
            <a:xfrm rot="20004495">
              <a:off x="19365805" y="9365597"/>
              <a:ext cx="172331" cy="1719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CEA044E9-BC68-4277-AFB6-3995F87FAD98}"/>
                </a:ext>
              </a:extLst>
            </p:cNvPr>
            <p:cNvSpPr/>
            <p:nvPr/>
          </p:nvSpPr>
          <p:spPr>
            <a:xfrm rot="20004495">
              <a:off x="17301299" y="8366990"/>
              <a:ext cx="401984" cy="40108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B1231A4D-D2E1-4936-AA2F-91CED6639EBA}"/>
                </a:ext>
              </a:extLst>
            </p:cNvPr>
            <p:cNvSpPr/>
            <p:nvPr/>
          </p:nvSpPr>
          <p:spPr>
            <a:xfrm rot="20004495">
              <a:off x="18038039" y="92247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2E61CAD-9A29-4A81-8A53-B2124C9C2383}"/>
                </a:ext>
              </a:extLst>
            </p:cNvPr>
            <p:cNvSpPr/>
            <p:nvPr/>
          </p:nvSpPr>
          <p:spPr>
            <a:xfrm rot="20004495">
              <a:off x="18190779" y="9377125"/>
              <a:ext cx="192003" cy="19157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3D606B0-3D1F-4BA6-AACA-E3580FA92D67}"/>
                </a:ext>
              </a:extLst>
            </p:cNvPr>
            <p:cNvSpPr/>
            <p:nvPr/>
          </p:nvSpPr>
          <p:spPr>
            <a:xfrm rot="20004495">
              <a:off x="18138415" y="9730386"/>
              <a:ext cx="403377" cy="40247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AE2DA6-ED7A-4C03-8F02-3A106D1BDD1A}"/>
                </a:ext>
              </a:extLst>
            </p:cNvPr>
            <p:cNvSpPr txBox="1"/>
            <p:nvPr/>
          </p:nvSpPr>
          <p:spPr>
            <a:xfrm>
              <a:off x="15258014" y="8969004"/>
              <a:ext cx="3779259" cy="845155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SysML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C999E1B5-D557-4F2B-805C-80B0EB5B9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32" name="Subtitle 2">
            <a:extLst>
              <a:ext uri="{FF2B5EF4-FFF2-40B4-BE49-F238E27FC236}">
                <a16:creationId xmlns:a16="http://schemas.microsoft.com/office/drawing/2014/main" id="{43698C37-8DD5-43B5-B3DC-A24EBB936E4E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28697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149B92D-D870-430D-8358-99B0E6C13EC0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C7D98029-1587-4B58-B413-83E40B83608F}"/>
              </a:ext>
            </a:extLst>
          </p:cNvPr>
          <p:cNvSpPr txBox="1">
            <a:spLocks/>
          </p:cNvSpPr>
          <p:nvPr/>
        </p:nvSpPr>
        <p:spPr>
          <a:xfrm rot="16200000">
            <a:off x="-2424065" y="5009227"/>
            <a:ext cx="6171581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typology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11FABD3E-EF5C-44A9-9C1F-2EB533DBBED6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58812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Topology and distance </a:t>
            </a:r>
            <a:r>
              <a:rPr lang="en-US" sz="5400" dirty="0">
                <a:effectLst>
                  <a:glow rad="228600">
                    <a:srgbClr val="FDFFDA">
                      <a:alpha val="60000"/>
                    </a:srgbClr>
                  </a:glow>
                </a:effectLst>
              </a:rPr>
              <a:t>in a Papyrus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B9C8F-B418-4CC3-8AD9-4F8ACE40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89" y="10658425"/>
            <a:ext cx="11997796" cy="3301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30DA8-18A6-4D67-9AF7-74B68E32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62" y="9834973"/>
            <a:ext cx="5611008" cy="4124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668DF-7B2C-4B25-9063-9D8E56A75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069" y="2043919"/>
            <a:ext cx="6944694" cy="411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128CD4-3B18-43F8-B469-A9D6E832E067}"/>
              </a:ext>
            </a:extLst>
          </p:cNvPr>
          <p:cNvGrpSpPr/>
          <p:nvPr/>
        </p:nvGrpSpPr>
        <p:grpSpPr>
          <a:xfrm>
            <a:off x="2541467" y="30120"/>
            <a:ext cx="9695862" cy="6399751"/>
            <a:chOff x="2541467" y="30120"/>
            <a:chExt cx="9695862" cy="639975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9A2C2-5515-4A18-A03F-6BE30412A017}"/>
                </a:ext>
              </a:extLst>
            </p:cNvPr>
            <p:cNvSpPr/>
            <p:nvPr/>
          </p:nvSpPr>
          <p:spPr>
            <a:xfrm>
              <a:off x="10632539" y="1883110"/>
              <a:ext cx="1604790" cy="1588128"/>
            </a:xfrm>
            <a:prstGeom prst="ellipse">
              <a:avLst/>
            </a:prstGeom>
            <a:noFill/>
            <a:ln w="476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60D981-14A8-49DC-9D8C-4EEDE4A0A800}"/>
                </a:ext>
              </a:extLst>
            </p:cNvPr>
            <p:cNvGrpSpPr/>
            <p:nvPr/>
          </p:nvGrpSpPr>
          <p:grpSpPr>
            <a:xfrm>
              <a:off x="2541467" y="1089046"/>
              <a:ext cx="5089167" cy="5070247"/>
              <a:chOff x="2541467" y="1089046"/>
              <a:chExt cx="5089167" cy="507024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FF2DC22-5850-4AF6-A99B-A708E4245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1467" y="1089046"/>
                <a:ext cx="5089167" cy="5070247"/>
              </a:xfrm>
              <a:prstGeom prst="rect">
                <a:avLst/>
              </a:prstGeom>
              <a:ln w="15875">
                <a:solidFill>
                  <a:schemeClr val="accent1"/>
                </a:solidFill>
              </a:ln>
              <a:effectLst>
                <a:outerShdw blurRad="190500" algn="tl" rotWithShape="0">
                  <a:schemeClr val="accent1">
                    <a:alpha val="70000"/>
                  </a:schemeClr>
                </a:outerShdw>
              </a:effectLst>
            </p:spPr>
          </p:pic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D1B79D6C-1217-4E9A-8219-DA14D31F14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847" y="2261364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1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Papyrus</a:t>
                </a:r>
                <a:endParaRPr lang="en-US" sz="5400" dirty="0">
                  <a:solidFill>
                    <a:schemeClr val="accent1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C9C4481-6291-4E14-B1B0-660867BC3298}"/>
                </a:ext>
              </a:extLst>
            </p:cNvPr>
            <p:cNvSpPr/>
            <p:nvPr/>
          </p:nvSpPr>
          <p:spPr>
            <a:xfrm rot="19280895" flipH="1" flipV="1">
              <a:off x="8285169" y="30120"/>
              <a:ext cx="2450219" cy="295520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9602150"/>
                <a:gd name="connsiteY0" fmla="*/ 11712 h 5498112"/>
                <a:gd name="connsiteX1" fmla="*/ 4763386 w 9602150"/>
                <a:gd name="connsiteY1" fmla="*/ 862316 h 5498112"/>
                <a:gd name="connsiteX2" fmla="*/ 8931349 w 9602150"/>
                <a:gd name="connsiteY2" fmla="*/ 5498112 h 5498112"/>
                <a:gd name="connsiteX3" fmla="*/ 9602150 w 9602150"/>
                <a:gd name="connsiteY3" fmla="*/ 5026348 h 5498112"/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0" fmla="*/ 0 w 9414352"/>
                <a:gd name="connsiteY0" fmla="*/ 8717 h 5239333"/>
                <a:gd name="connsiteX1" fmla="*/ 4763386 w 9414352"/>
                <a:gd name="connsiteY1" fmla="*/ 859321 h 5239333"/>
                <a:gd name="connsiteX2" fmla="*/ 9414350 w 9414352"/>
                <a:gd name="connsiteY2" fmla="*/ 5239333 h 5239333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0 w 9414352"/>
                <a:gd name="connsiteY0" fmla="*/ 0 h 5230616"/>
                <a:gd name="connsiteX1" fmla="*/ 9414350 w 9414352"/>
                <a:gd name="connsiteY1" fmla="*/ 5230616 h 5230616"/>
                <a:gd name="connsiteX0" fmla="*/ 1 w 11051623"/>
                <a:gd name="connsiteY0" fmla="*/ 0 h 5645409"/>
                <a:gd name="connsiteX1" fmla="*/ 11051621 w 11051623"/>
                <a:gd name="connsiteY1" fmla="*/ 5645409 h 56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51623" h="5645409">
                  <a:moveTo>
                    <a:pt x="1" y="0"/>
                  </a:moveTo>
                  <a:cubicBezTo>
                    <a:pt x="4573774" y="1158060"/>
                    <a:pt x="8409793" y="3231194"/>
                    <a:pt x="11051621" y="5645409"/>
                  </a:cubicBez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EC3537-4E8A-451F-9265-289CB950B321}"/>
                </a:ext>
              </a:extLst>
            </p:cNvPr>
            <p:cNvSpPr/>
            <p:nvPr/>
          </p:nvSpPr>
          <p:spPr>
            <a:xfrm rot="16990107" flipH="1" flipV="1">
              <a:off x="7838676" y="3227906"/>
              <a:ext cx="3333227" cy="307070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9447" h="5251978">
                  <a:moveTo>
                    <a:pt x="1" y="1"/>
                  </a:moveTo>
                  <a:cubicBezTo>
                    <a:pt x="845017" y="2667290"/>
                    <a:pt x="2861981" y="4497950"/>
                    <a:pt x="8919447" y="5251978"/>
                  </a:cubicBezTo>
                  <a:lnTo>
                    <a:pt x="8919447" y="5251978"/>
                  </a:lnTo>
                </a:path>
              </a:pathLst>
            </a:custGeom>
            <a:noFill/>
            <a:ln w="4762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B2E68-8817-433D-A14F-58A8A61B7373}"/>
              </a:ext>
            </a:extLst>
          </p:cNvPr>
          <p:cNvGrpSpPr/>
          <p:nvPr/>
        </p:nvGrpSpPr>
        <p:grpSpPr>
          <a:xfrm>
            <a:off x="3143118" y="2947736"/>
            <a:ext cx="9892760" cy="6478389"/>
            <a:chOff x="3143118" y="2947736"/>
            <a:chExt cx="9892760" cy="64783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BC223CC-47FE-4197-96C8-D5745EE49A17}"/>
                </a:ext>
              </a:extLst>
            </p:cNvPr>
            <p:cNvSpPr/>
            <p:nvPr/>
          </p:nvSpPr>
          <p:spPr>
            <a:xfrm>
              <a:off x="12051582" y="2947736"/>
              <a:ext cx="984296" cy="1044195"/>
            </a:xfrm>
            <a:prstGeom prst="ellipse">
              <a:avLst/>
            </a:pr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B5F94EB-BE07-43FD-B629-6E82CF1CEBA2}"/>
                </a:ext>
              </a:extLst>
            </p:cNvPr>
            <p:cNvSpPr/>
            <p:nvPr/>
          </p:nvSpPr>
          <p:spPr>
            <a:xfrm rot="19280895" flipH="1" flipV="1">
              <a:off x="7322305" y="3991989"/>
              <a:ext cx="4871068" cy="1060024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349" h="5498112">
                  <a:moveTo>
                    <a:pt x="0" y="11712"/>
                  </a:moveTo>
                  <a:cubicBezTo>
                    <a:pt x="1637414" y="-20186"/>
                    <a:pt x="3274828" y="-52084"/>
                    <a:pt x="4763386" y="862316"/>
                  </a:cubicBezTo>
                  <a:cubicBezTo>
                    <a:pt x="6251944" y="1776716"/>
                    <a:pt x="8931349" y="5498112"/>
                    <a:pt x="8931349" y="5498112"/>
                  </a:cubicBezTo>
                  <a:lnTo>
                    <a:pt x="8931349" y="5498112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7E39B6-A14A-43AD-9384-DF9C3B02D5BF}"/>
                </a:ext>
              </a:extLst>
            </p:cNvPr>
            <p:cNvGrpSpPr/>
            <p:nvPr/>
          </p:nvGrpSpPr>
          <p:grpSpPr>
            <a:xfrm>
              <a:off x="3143118" y="5697683"/>
              <a:ext cx="4996083" cy="3255287"/>
              <a:chOff x="3143118" y="5697683"/>
              <a:chExt cx="4996083" cy="32552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A77CC88-5D38-42AA-8B3E-AEA5D5B5C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18" y="5697683"/>
                <a:ext cx="4996083" cy="3255287"/>
              </a:xfrm>
              <a:prstGeom prst="rect">
                <a:avLst/>
              </a:prstGeom>
              <a:ln w="12700">
                <a:solidFill>
                  <a:srgbClr val="00B050"/>
                </a:solidFill>
              </a:ln>
              <a:effectLst>
                <a:outerShdw blurRad="190500" algn="tl" rotWithShape="0">
                  <a:srgbClr val="00B050">
                    <a:alpha val="70000"/>
                  </a:srgbClr>
                </a:outerShdw>
              </a:effectLst>
            </p:spPr>
          </p:pic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FD19B790-CEAA-4112-BFD9-7078C117A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1044" y="7028226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2CA02C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UML</a:t>
                </a:r>
                <a:endParaRPr lang="en-US" sz="5400" dirty="0">
                  <a:solidFill>
                    <a:srgbClr val="2CA02C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C8A7EF-3A3E-43D2-A7A8-5FA0E8569FCA}"/>
                </a:ext>
              </a:extLst>
            </p:cNvPr>
            <p:cNvSpPr/>
            <p:nvPr/>
          </p:nvSpPr>
          <p:spPr>
            <a:xfrm rot="16990107" flipH="1" flipV="1">
              <a:off x="7513220" y="4692007"/>
              <a:ext cx="6007824" cy="3460411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1015" h="5927735">
                  <a:moveTo>
                    <a:pt x="0" y="0"/>
                  </a:moveTo>
                  <a:cubicBezTo>
                    <a:pt x="1723379" y="2201603"/>
                    <a:pt x="5165623" y="5363798"/>
                    <a:pt x="9231015" y="5927735"/>
                  </a:cubicBezTo>
                  <a:lnTo>
                    <a:pt x="9231015" y="5927735"/>
                  </a:lnTo>
                </a:path>
              </a:pathLst>
            </a:custGeom>
            <a:noFill/>
            <a:ln w="4762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738D0D-EAAB-4DC9-B079-BFA5657F05B0}"/>
              </a:ext>
            </a:extLst>
          </p:cNvPr>
          <p:cNvGrpSpPr/>
          <p:nvPr/>
        </p:nvGrpSpPr>
        <p:grpSpPr>
          <a:xfrm>
            <a:off x="13035878" y="3694003"/>
            <a:ext cx="6800216" cy="6395676"/>
            <a:chOff x="13035878" y="3694003"/>
            <a:chExt cx="6800216" cy="639567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1CA63C-F64E-434E-8CB3-0050AE614508}"/>
                </a:ext>
              </a:extLst>
            </p:cNvPr>
            <p:cNvSpPr/>
            <p:nvPr/>
          </p:nvSpPr>
          <p:spPr>
            <a:xfrm>
              <a:off x="14667771" y="3694003"/>
              <a:ext cx="2759804" cy="1771563"/>
            </a:xfrm>
            <a:prstGeom prst="ellipse">
              <a:avLst/>
            </a:pr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3C95E0-4D5D-4D08-812B-86E1998CA316}"/>
                </a:ext>
              </a:extLst>
            </p:cNvPr>
            <p:cNvGrpSpPr/>
            <p:nvPr/>
          </p:nvGrpSpPr>
          <p:grpSpPr>
            <a:xfrm>
              <a:off x="13035878" y="5964778"/>
              <a:ext cx="6658904" cy="4124901"/>
              <a:chOff x="13035878" y="5964778"/>
              <a:chExt cx="6658904" cy="41249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ABF650-09AD-43BE-B909-6596C77A2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5878" y="5964778"/>
                <a:ext cx="6658904" cy="4124901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>
                <a:outerShdw blurRad="190500" algn="tl" rotWithShape="0">
                  <a:srgbClr val="7030A0">
                    <a:alpha val="70000"/>
                  </a:srgbClr>
                </a:outerShdw>
              </a:effectLst>
            </p:spPr>
          </p:pic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DB70DB4-E940-4D13-A9D0-B17D39791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69876" y="7850392"/>
                <a:ext cx="3542129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7030A0"/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GlossaryML</a:t>
                </a:r>
                <a:endParaRPr lang="en-US" sz="5400" dirty="0">
                  <a:solidFill>
                    <a:srgbClr val="7030A0"/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9855E66-DADA-4876-8411-CA66EF4AD7A6}"/>
                </a:ext>
              </a:extLst>
            </p:cNvPr>
            <p:cNvSpPr/>
            <p:nvPr/>
          </p:nvSpPr>
          <p:spPr>
            <a:xfrm rot="16990107" flipH="1">
              <a:off x="18079054" y="3896301"/>
              <a:ext cx="944293" cy="2569787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2321" h="11734251">
                  <a:moveTo>
                    <a:pt x="0" y="0"/>
                  </a:moveTo>
                  <a:cubicBezTo>
                    <a:pt x="4573047" y="1594307"/>
                    <a:pt x="6952771" y="4229964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F39E15-4734-4C10-9E8A-B7F1E48610AE}"/>
                </a:ext>
              </a:extLst>
            </p:cNvPr>
            <p:cNvSpPr/>
            <p:nvPr/>
          </p:nvSpPr>
          <p:spPr>
            <a:xfrm rot="16990107" flipH="1" flipV="1">
              <a:off x="12919481" y="4489164"/>
              <a:ext cx="1937319" cy="1297139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3"/>
                <a:gd name="connsiteY0" fmla="*/ 0 h 11734251"/>
                <a:gd name="connsiteX1" fmla="*/ 6891152 w 6891153"/>
                <a:gd name="connsiteY1" fmla="*/ 11734253 h 11734251"/>
                <a:gd name="connsiteX0" fmla="*/ 0 w 6892321"/>
                <a:gd name="connsiteY0" fmla="*/ 0 h 11734251"/>
                <a:gd name="connsiteX1" fmla="*/ 6891152 w 6892321"/>
                <a:gd name="connsiteY1" fmla="*/ 11734253 h 11734251"/>
                <a:gd name="connsiteX0" fmla="*/ 0 w 6891151"/>
                <a:gd name="connsiteY0" fmla="*/ 0 h 11734251"/>
                <a:gd name="connsiteX1" fmla="*/ 6891152 w 6891151"/>
                <a:gd name="connsiteY1" fmla="*/ 11734253 h 1173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1" h="11734251">
                  <a:moveTo>
                    <a:pt x="0" y="0"/>
                  </a:moveTo>
                  <a:cubicBezTo>
                    <a:pt x="4573047" y="1594307"/>
                    <a:pt x="6184412" y="4451173"/>
                    <a:pt x="6891152" y="11734253"/>
                  </a:cubicBezTo>
                </a:path>
              </a:pathLst>
            </a:custGeom>
            <a:noFill/>
            <a:ln w="4762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2F33C7-EA3F-42FF-A08B-BF6EB570B41C}"/>
              </a:ext>
            </a:extLst>
          </p:cNvPr>
          <p:cNvGrpSpPr/>
          <p:nvPr/>
        </p:nvGrpSpPr>
        <p:grpSpPr>
          <a:xfrm>
            <a:off x="10862844" y="4722360"/>
            <a:ext cx="4491290" cy="5639461"/>
            <a:chOff x="10862844" y="4722360"/>
            <a:chExt cx="4491290" cy="56394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72D623-C9EA-43D4-B6D5-E88C02AA02C3}"/>
                </a:ext>
              </a:extLst>
            </p:cNvPr>
            <p:cNvSpPr/>
            <p:nvPr/>
          </p:nvSpPr>
          <p:spPr>
            <a:xfrm>
              <a:off x="13609860" y="4722360"/>
              <a:ext cx="984296" cy="1044195"/>
            </a:xfrm>
            <a:prstGeom prst="ellipse">
              <a:avLst/>
            </a:prstGeom>
            <a:noFill/>
            <a:ln w="4762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3697F8-DEA7-40EA-93DA-3FEBE3E0624C}"/>
                </a:ext>
              </a:extLst>
            </p:cNvPr>
            <p:cNvSpPr/>
            <p:nvPr/>
          </p:nvSpPr>
          <p:spPr>
            <a:xfrm rot="16990107" flipH="1" flipV="1">
              <a:off x="11290013" y="4640659"/>
              <a:ext cx="1927329" cy="2334683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A90344-AD4F-4546-AF71-BB4806FA3820}"/>
                </a:ext>
              </a:extLst>
            </p:cNvPr>
            <p:cNvSpPr/>
            <p:nvPr/>
          </p:nvSpPr>
          <p:spPr>
            <a:xfrm rot="16990107" flipH="1">
              <a:off x="14383385" y="5353032"/>
              <a:ext cx="1048689" cy="89280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11734256"/>
                <a:gd name="connsiteX1" fmla="*/ 9231015 w 9231015"/>
                <a:gd name="connsiteY1" fmla="*/ 5927735 h 11734256"/>
                <a:gd name="connsiteX2" fmla="*/ 6891152 w 9231015"/>
                <a:gd name="connsiteY2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  <a:gd name="connsiteX0" fmla="*/ 0 w 6891151"/>
                <a:gd name="connsiteY0" fmla="*/ 0 h 11734250"/>
                <a:gd name="connsiteX1" fmla="*/ 6891152 w 6891151"/>
                <a:gd name="connsiteY1" fmla="*/ 11734253 h 11734250"/>
                <a:gd name="connsiteX0" fmla="*/ 0 w 6891153"/>
                <a:gd name="connsiteY0" fmla="*/ 0 h 11734256"/>
                <a:gd name="connsiteX1" fmla="*/ 6891152 w 6891153"/>
                <a:gd name="connsiteY1" fmla="*/ 11734253 h 117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91153" h="11734256">
                  <a:moveTo>
                    <a:pt x="0" y="0"/>
                  </a:moveTo>
                  <a:cubicBezTo>
                    <a:pt x="1535070" y="14544"/>
                    <a:pt x="3833302" y="1250939"/>
                    <a:pt x="6891152" y="11734253"/>
                  </a:cubicBezTo>
                </a:path>
              </a:pathLst>
            </a:custGeom>
            <a:noFill/>
            <a:ln w="47625">
              <a:solidFill>
                <a:schemeClr val="accent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10AB64-41FA-4DC6-B2A2-F2BC666AE551}"/>
                </a:ext>
              </a:extLst>
            </p:cNvPr>
            <p:cNvGrpSpPr/>
            <p:nvPr/>
          </p:nvGrpSpPr>
          <p:grpSpPr>
            <a:xfrm>
              <a:off x="10862844" y="6411691"/>
              <a:ext cx="4379490" cy="3950130"/>
              <a:chOff x="10862844" y="6411691"/>
              <a:chExt cx="4379490" cy="395013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9631E03-47EB-416D-A15A-590626D9D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2844" y="6411691"/>
                <a:ext cx="4379490" cy="395013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190500" algn="tl" rotWithShape="0">
                  <a:schemeClr val="accent4">
                    <a:alpha val="70000"/>
                  </a:schemeClr>
                </a:outerShdw>
              </a:effectLst>
            </p:spPr>
          </p:pic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38175532-7560-49A6-92BC-4D13245FC1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8185" y="8095927"/>
                <a:ext cx="4184755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ReferenceML</a:t>
                </a:r>
                <a:endParaRPr lang="en-US" sz="5400" dirty="0">
                  <a:solidFill>
                    <a:schemeClr val="accent4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8C5A5-1214-43D5-A9C1-A147BFC2A2D0}"/>
              </a:ext>
            </a:extLst>
          </p:cNvPr>
          <p:cNvGrpSpPr/>
          <p:nvPr/>
        </p:nvGrpSpPr>
        <p:grpSpPr>
          <a:xfrm>
            <a:off x="7836837" y="2904896"/>
            <a:ext cx="6780729" cy="6505907"/>
            <a:chOff x="7532039" y="2904896"/>
            <a:chExt cx="6780729" cy="650590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C62A1E-0AFD-4810-9323-F57971E32560}"/>
                </a:ext>
              </a:extLst>
            </p:cNvPr>
            <p:cNvSpPr/>
            <p:nvPr/>
          </p:nvSpPr>
          <p:spPr>
            <a:xfrm>
              <a:off x="13281093" y="3009060"/>
              <a:ext cx="1031675" cy="1094458"/>
            </a:xfrm>
            <a:prstGeom prst="ellipse">
              <a:avLst/>
            </a:prstGeom>
            <a:noFill/>
            <a:ln w="476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1A0118-FA30-4AFE-9F53-0C2B05F9D352}"/>
                </a:ext>
              </a:extLst>
            </p:cNvPr>
            <p:cNvGrpSpPr/>
            <p:nvPr/>
          </p:nvGrpSpPr>
          <p:grpSpPr>
            <a:xfrm>
              <a:off x="7532039" y="5918605"/>
              <a:ext cx="3801165" cy="3445501"/>
              <a:chOff x="7532039" y="5918605"/>
              <a:chExt cx="3801165" cy="344550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062A7D7-10B5-44F7-90D2-F8AE61798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2039" y="5918605"/>
                <a:ext cx="3801165" cy="3445501"/>
              </a:xfrm>
              <a:prstGeom prst="rect">
                <a:avLst/>
              </a:prstGeom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190500" algn="tl" rotWithShape="0">
                  <a:schemeClr val="accent2">
                    <a:lumMod val="75000"/>
                    <a:alpha val="70000"/>
                  </a:schemeClr>
                </a:outerShdw>
              </a:effectLst>
            </p:spPr>
          </p:pic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FA8FA348-FD90-4F18-9ECF-93A5F022A6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8310" y="7657133"/>
                <a:ext cx="3179406" cy="8402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chemeClr val="accent2">
                        <a:lumMod val="75000"/>
                      </a:schemeClr>
                    </a:solidFill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</a:rPr>
                  <a:t>SysML</a:t>
                </a:r>
                <a:endParaRPr lang="en-US" sz="5400" dirty="0">
                  <a:solidFill>
                    <a:schemeClr val="accent2">
                      <a:lumMod val="75000"/>
                    </a:schemeClr>
                  </a:solidFill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9ADFDD-92BC-4AC2-8D49-5DE1FA7EC054}"/>
                </a:ext>
              </a:extLst>
            </p:cNvPr>
            <p:cNvSpPr/>
            <p:nvPr/>
          </p:nvSpPr>
          <p:spPr>
            <a:xfrm rot="16990107" flipH="1" flipV="1">
              <a:off x="9769788" y="5858627"/>
              <a:ext cx="5556252" cy="1548100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6743176"/>
                <a:gd name="connsiteX1" fmla="*/ 9231015 w 9231015"/>
                <a:gd name="connsiteY1" fmla="*/ 5927735 h 6743176"/>
                <a:gd name="connsiteX2" fmla="*/ 9231015 w 9231015"/>
                <a:gd name="connsiteY2" fmla="*/ 5927735 h 6743176"/>
                <a:gd name="connsiteX0" fmla="*/ 0 w 9097269"/>
                <a:gd name="connsiteY0" fmla="*/ 2 h 6539961"/>
                <a:gd name="connsiteX1" fmla="*/ 9097269 w 9097269"/>
                <a:gd name="connsiteY1" fmla="*/ 5529292 h 6539961"/>
                <a:gd name="connsiteX2" fmla="*/ 9097269 w 9097269"/>
                <a:gd name="connsiteY2" fmla="*/ 5529292 h 6539961"/>
                <a:gd name="connsiteX0" fmla="*/ 0 w 9097269"/>
                <a:gd name="connsiteY0" fmla="*/ 2 h 5529290"/>
                <a:gd name="connsiteX1" fmla="*/ 9097269 w 9097269"/>
                <a:gd name="connsiteY1" fmla="*/ 5529292 h 5529290"/>
                <a:gd name="connsiteX2" fmla="*/ 9097269 w 9097269"/>
                <a:gd name="connsiteY2" fmla="*/ 5529292 h 5529290"/>
                <a:gd name="connsiteX0" fmla="*/ 0 w 9097269"/>
                <a:gd name="connsiteY0" fmla="*/ 2 h 6276631"/>
                <a:gd name="connsiteX1" fmla="*/ 9097269 w 9097269"/>
                <a:gd name="connsiteY1" fmla="*/ 5529292 h 6276631"/>
                <a:gd name="connsiteX2" fmla="*/ 9097269 w 9097269"/>
                <a:gd name="connsiteY2" fmla="*/ 5529292 h 627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97269" h="6276631">
                  <a:moveTo>
                    <a:pt x="0" y="2"/>
                  </a:moveTo>
                  <a:cubicBezTo>
                    <a:pt x="1734843" y="7287594"/>
                    <a:pt x="5781057" y="6791993"/>
                    <a:pt x="9097269" y="5529292"/>
                  </a:cubicBezTo>
                  <a:lnTo>
                    <a:pt x="9097269" y="5529292"/>
                  </a:ln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7BCAE8-3807-45AB-B77E-994C3751041E}"/>
                </a:ext>
              </a:extLst>
            </p:cNvPr>
            <p:cNvSpPr/>
            <p:nvPr/>
          </p:nvSpPr>
          <p:spPr>
            <a:xfrm rot="16990107" flipH="1" flipV="1">
              <a:off x="8619591" y="2236735"/>
              <a:ext cx="3643766" cy="4980088"/>
            </a:xfrm>
            <a:custGeom>
              <a:avLst/>
              <a:gdLst>
                <a:gd name="connsiteX0" fmla="*/ 0 w 8931349"/>
                <a:gd name="connsiteY0" fmla="*/ 11712 h 5498112"/>
                <a:gd name="connsiteX1" fmla="*/ 4763386 w 8931349"/>
                <a:gd name="connsiteY1" fmla="*/ 862316 h 5498112"/>
                <a:gd name="connsiteX2" fmla="*/ 8931349 w 8931349"/>
                <a:gd name="connsiteY2" fmla="*/ 5498112 h 5498112"/>
                <a:gd name="connsiteX3" fmla="*/ 8931349 w 8931349"/>
                <a:gd name="connsiteY3" fmla="*/ 5498112 h 5498112"/>
                <a:gd name="connsiteX0" fmla="*/ 0 w 8931349"/>
                <a:gd name="connsiteY0" fmla="*/ 923 h 5487323"/>
                <a:gd name="connsiteX1" fmla="*/ 2384936 w 8931349"/>
                <a:gd name="connsiteY1" fmla="*/ 1682828 h 5487323"/>
                <a:gd name="connsiteX2" fmla="*/ 8931349 w 8931349"/>
                <a:gd name="connsiteY2" fmla="*/ 5487323 h 5487323"/>
                <a:gd name="connsiteX3" fmla="*/ 8931349 w 8931349"/>
                <a:gd name="connsiteY3" fmla="*/ 5487323 h 5487323"/>
                <a:gd name="connsiteX0" fmla="*/ 0 w 8931349"/>
                <a:gd name="connsiteY0" fmla="*/ 0 h 5486400"/>
                <a:gd name="connsiteX1" fmla="*/ 2384936 w 8931349"/>
                <a:gd name="connsiteY1" fmla="*/ 1681905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2472642 w 8931349"/>
                <a:gd name="connsiteY1" fmla="*/ 1869229 h 5486400"/>
                <a:gd name="connsiteX2" fmla="*/ 8931349 w 8931349"/>
                <a:gd name="connsiteY2" fmla="*/ 5486400 h 5486400"/>
                <a:gd name="connsiteX3" fmla="*/ 8931349 w 8931349"/>
                <a:gd name="connsiteY3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0 w 8931349"/>
                <a:gd name="connsiteY0" fmla="*/ 0 h 5486400"/>
                <a:gd name="connsiteX1" fmla="*/ 8931349 w 8931349"/>
                <a:gd name="connsiteY1" fmla="*/ 5486400 h 5486400"/>
                <a:gd name="connsiteX2" fmla="*/ 8931349 w 8931349"/>
                <a:gd name="connsiteY2" fmla="*/ 5486400 h 5486400"/>
                <a:gd name="connsiteX0" fmla="*/ 1 w 8919447"/>
                <a:gd name="connsiteY0" fmla="*/ 1 h 5251978"/>
                <a:gd name="connsiteX1" fmla="*/ 8919447 w 8919447"/>
                <a:gd name="connsiteY1" fmla="*/ 5251978 h 5251978"/>
                <a:gd name="connsiteX2" fmla="*/ 8919447 w 8919447"/>
                <a:gd name="connsiteY2" fmla="*/ 5251978 h 5251978"/>
                <a:gd name="connsiteX0" fmla="*/ -1 w 8919445"/>
                <a:gd name="connsiteY0" fmla="*/ -1 h 5251976"/>
                <a:gd name="connsiteX1" fmla="*/ 8919445 w 8919445"/>
                <a:gd name="connsiteY1" fmla="*/ 5251976 h 5251976"/>
                <a:gd name="connsiteX2" fmla="*/ 8919445 w 8919445"/>
                <a:gd name="connsiteY2" fmla="*/ 5251976 h 5251976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9231015 w 9231015"/>
                <a:gd name="connsiteY2" fmla="*/ 592773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2" fmla="*/ 8506709 w 9231015"/>
                <a:gd name="connsiteY2" fmla="*/ 5029755 h 5927735"/>
                <a:gd name="connsiteX0" fmla="*/ 0 w 9231015"/>
                <a:gd name="connsiteY0" fmla="*/ 0 h 5927735"/>
                <a:gd name="connsiteX1" fmla="*/ 9231015 w 9231015"/>
                <a:gd name="connsiteY1" fmla="*/ 5927735 h 5927735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  <a:gd name="connsiteX0" fmla="*/ 0 w 8319791"/>
                <a:gd name="connsiteY0" fmla="*/ 0 h 4798017"/>
                <a:gd name="connsiteX1" fmla="*/ 8319790 w 8319791"/>
                <a:gd name="connsiteY1" fmla="*/ 4798017 h 47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19791" h="4798017">
                  <a:moveTo>
                    <a:pt x="0" y="0"/>
                  </a:moveTo>
                  <a:cubicBezTo>
                    <a:pt x="4692936" y="1103728"/>
                    <a:pt x="6302899" y="3117367"/>
                    <a:pt x="8319790" y="4798017"/>
                  </a:cubicBezTo>
                </a:path>
              </a:pathLst>
            </a:custGeom>
            <a:noFill/>
            <a:ln w="4762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0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346FDE-0F66-4C1E-AA83-A034BE056125}"/>
              </a:ext>
            </a:extLst>
          </p:cNvPr>
          <p:cNvGrpSpPr/>
          <p:nvPr/>
        </p:nvGrpSpPr>
        <p:grpSpPr>
          <a:xfrm>
            <a:off x="671424" y="9023752"/>
            <a:ext cx="7486201" cy="4964595"/>
            <a:chOff x="2515744" y="2830878"/>
            <a:chExt cx="16817615" cy="111528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E589B3-E8F9-4FDA-B929-319270C20CAB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EE2DFF5-72DB-4F18-B68E-833E2B234A0B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FCCEC4-5745-4C90-9096-861EE339E83F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4E6B6-339E-4EFB-B0FB-5FC287064D12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5D413-5912-4D2C-A304-E8D7FEFD8054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347EFB2-2341-49AE-A19D-9CD4F95793C5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10FBE4B-A55B-483B-9111-AABCFD1E580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972D68F-0B54-47B5-8860-A0FABC4D51D7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CBEFE5-6E7A-4410-94C2-90D655CBE3AF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6FE2F2D-0201-4F30-BF70-386F368D8A9A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2ABFD7F-B685-4724-8D11-346B43880392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D458846-9CF3-4D2E-8CCF-970ED10007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B672EC38-7E81-4A35-AC56-033C4F1F4B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FDADC3A6-60DB-49B2-BD5A-A2028EF427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9A689E16-3E5D-4AD3-980C-DD0225E4B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8FA1788B-C543-4252-857C-6D87B487D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C6D2A351-DE9C-465C-A065-8313A425F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EB5142CC-42F5-481D-B3EC-9ADE9BDFD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46E356B-C210-4024-AC32-B2077779A0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2D9D321-9080-48A4-AE03-F3B7A50B676B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044E8D7-788D-491C-B1E0-481A904CFB22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BB55AB-47DE-4E22-9E8E-68DCA63F5FE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8A9E4-5E0E-4625-9581-064F9F026F87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D0C24EC-3F96-4AF7-A296-54316082D5CD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C37EEA0-C975-4298-9D78-419D6E177EDA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671E5BF-AB7B-427F-BFC1-6A45D86A83E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DFDEF0E-B2BD-44CC-9BBD-D3967E59E7F6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9F687D-EE22-42D5-B0BC-332781E7B8F5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A5F783-5107-439F-A1AC-F21A73D19A09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0A33A21-E94C-4E56-AFE9-108F55C8E6D0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DB14C3D-B3B9-49F6-8070-E41C036DB05F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34857D-AC89-4BEF-AFFD-2B4F4781C851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F42C2D-28F6-46D0-ABED-7E1E40E3D680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F40AF04-7442-4D3C-AFCE-50C023215D0A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41E20CA-B6C4-4907-B66A-1ED4AB66505E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D4DF64-4432-4AF1-9619-AFC1546A8578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39C703-99F8-4A46-96BA-35B80FFC0531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459311-A6A6-4CF6-8DF3-F6243D4DB336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246EA1E-3E11-4D24-87CD-D82A5B07892A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D8CAA9-FB38-468D-94E5-FF55A5CCAEDD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DEC5982-E842-4BD6-8453-58FBF636B076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AC3A663-0D21-4825-87AC-DD8920EFA66D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251434-BA8D-422C-BA9D-854C7436E20E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302C213-81B7-496C-85D3-2BBE724D19DA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C14C747-3A1C-4232-BBA9-C9069D372574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27F331-8FF3-4B8D-9797-51516F29BFC7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39ECCF0-82F5-4245-8B9F-19A512CAA068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41EBEA0-BB80-4342-8769-8BBFA7CD4EEC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1464E7-2397-4C81-B7F6-683721D302BB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A860E13-2D8F-48BF-95A6-887888F161F3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E224B4-CD1A-4F1F-B292-963B01FA5346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9CC0305-0182-467A-AE01-8CB355562924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194646B-8C54-4623-937E-9D768DAF1748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C749CD9-DA18-4946-987F-0B447F445100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8736F49-A9DD-4E14-9A21-75BE287071E4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08E8F0-4C92-42D3-BF20-3E979456FB69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274C9EF-A97F-476C-AA03-950C1AD31DEB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CC76BA-48F5-4D19-A161-18D1800EB173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E314996-4DDF-4D01-AEBF-CD743068BF6A}"/>
              </a:ext>
            </a:extLst>
          </p:cNvPr>
          <p:cNvSpPr/>
          <p:nvPr/>
        </p:nvSpPr>
        <p:spPr>
          <a:xfrm rot="14700020">
            <a:off x="538417" y="5051370"/>
            <a:ext cx="5176719" cy="3274464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0 w 8557846"/>
              <a:gd name="connsiteY0" fmla="*/ 4871468 h 4871468"/>
              <a:gd name="connsiteX1" fmla="*/ 8557846 w 8557846"/>
              <a:gd name="connsiteY1" fmla="*/ 1729684 h 4871468"/>
              <a:gd name="connsiteX0" fmla="*/ 0 w 8557846"/>
              <a:gd name="connsiteY0" fmla="*/ 7704377 h 7704377"/>
              <a:gd name="connsiteX1" fmla="*/ 8557846 w 8557846"/>
              <a:gd name="connsiteY1" fmla="*/ 4562593 h 7704377"/>
              <a:gd name="connsiteX0" fmla="*/ 0 w 7827146"/>
              <a:gd name="connsiteY0" fmla="*/ 7484665 h 7484665"/>
              <a:gd name="connsiteX1" fmla="*/ 7827147 w 7827146"/>
              <a:gd name="connsiteY1" fmla="*/ 4724896 h 7484665"/>
              <a:gd name="connsiteX0" fmla="*/ 0 w 11071955"/>
              <a:gd name="connsiteY0" fmla="*/ 4234497 h 9831566"/>
              <a:gd name="connsiteX1" fmla="*/ 11071955 w 11071955"/>
              <a:gd name="connsiteY1" fmla="*/ 9831566 h 9831566"/>
              <a:gd name="connsiteX0" fmla="*/ 0 w 2969834"/>
              <a:gd name="connsiteY0" fmla="*/ 3227672 h 14066055"/>
              <a:gd name="connsiteX1" fmla="*/ 2969834 w 2969834"/>
              <a:gd name="connsiteY1" fmla="*/ 14066056 h 14066055"/>
              <a:gd name="connsiteX0" fmla="*/ 0 w 2969834"/>
              <a:gd name="connsiteY0" fmla="*/ 3480899 h 14319282"/>
              <a:gd name="connsiteX1" fmla="*/ 2969834 w 2969834"/>
              <a:gd name="connsiteY1" fmla="*/ 14319283 h 14319282"/>
              <a:gd name="connsiteX0" fmla="*/ 0 w 2969834"/>
              <a:gd name="connsiteY0" fmla="*/ 3039827 h 13878210"/>
              <a:gd name="connsiteX1" fmla="*/ 2969834 w 2969834"/>
              <a:gd name="connsiteY1" fmla="*/ 13878211 h 13878210"/>
              <a:gd name="connsiteX0" fmla="*/ 0 w 2969834"/>
              <a:gd name="connsiteY0" fmla="*/ 1469695 h 12308078"/>
              <a:gd name="connsiteX1" fmla="*/ 2969834 w 2969834"/>
              <a:gd name="connsiteY1" fmla="*/ 12308079 h 12308078"/>
              <a:gd name="connsiteX0" fmla="*/ 0 w 3030769"/>
              <a:gd name="connsiteY0" fmla="*/ 1379778 h 13232357"/>
              <a:gd name="connsiteX1" fmla="*/ 3030769 w 3030769"/>
              <a:gd name="connsiteY1" fmla="*/ 13232358 h 13232357"/>
              <a:gd name="connsiteX0" fmla="*/ 0 w 3838128"/>
              <a:gd name="connsiteY0" fmla="*/ 624824 h 32110733"/>
              <a:gd name="connsiteX1" fmla="*/ 3838127 w 3838128"/>
              <a:gd name="connsiteY1" fmla="*/ 32110728 h 32110733"/>
              <a:gd name="connsiteX0" fmla="*/ 0 w 5609977"/>
              <a:gd name="connsiteY0" fmla="*/ 864146 h 22463691"/>
              <a:gd name="connsiteX1" fmla="*/ 5609977 w 5609977"/>
              <a:gd name="connsiteY1" fmla="*/ 22463697 h 22463691"/>
              <a:gd name="connsiteX0" fmla="*/ 0 w 5609977"/>
              <a:gd name="connsiteY0" fmla="*/ 1848750 h 23448295"/>
              <a:gd name="connsiteX1" fmla="*/ 5609977 w 5609977"/>
              <a:gd name="connsiteY1" fmla="*/ 23448301 h 23448295"/>
              <a:gd name="connsiteX0" fmla="*/ 0 w 5626367"/>
              <a:gd name="connsiteY0" fmla="*/ 1069907 h 22669459"/>
              <a:gd name="connsiteX1" fmla="*/ 5609977 w 5626367"/>
              <a:gd name="connsiteY1" fmla="*/ 22669458 h 22669459"/>
              <a:gd name="connsiteX0" fmla="*/ 0 w 5729847"/>
              <a:gd name="connsiteY0" fmla="*/ 1125674 h 21665947"/>
              <a:gd name="connsiteX1" fmla="*/ 5713832 w 5729847"/>
              <a:gd name="connsiteY1" fmla="*/ 21665946 h 21665947"/>
              <a:gd name="connsiteX0" fmla="*/ 0 w 5727868"/>
              <a:gd name="connsiteY0" fmla="*/ 1410192 h 21950465"/>
              <a:gd name="connsiteX1" fmla="*/ 5713832 w 5727868"/>
              <a:gd name="connsiteY1" fmla="*/ 21950464 h 2195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27868" h="21950465">
                <a:moveTo>
                  <a:pt x="0" y="1410192"/>
                </a:moveTo>
                <a:cubicBezTo>
                  <a:pt x="1087560" y="-4903338"/>
                  <a:pt x="6024458" y="11418946"/>
                  <a:pt x="5713832" y="21950464"/>
                </a:cubicBezTo>
              </a:path>
            </a:pathLst>
          </a:custGeom>
          <a:ln w="66675">
            <a:solidFill>
              <a:srgbClr val="FF0000">
                <a:alpha val="58000"/>
              </a:srgbClr>
            </a:solidFill>
            <a:headEnd type="oval"/>
            <a:tailEnd type="oval"/>
          </a:ln>
          <a:effectLst>
            <a:glow rad="228600">
              <a:srgbClr val="FFB7DB">
                <a:alpha val="43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B58A134-1B4C-4BA3-BF6A-313B458A78FD}"/>
              </a:ext>
            </a:extLst>
          </p:cNvPr>
          <p:cNvGrpSpPr/>
          <p:nvPr/>
        </p:nvGrpSpPr>
        <p:grpSpPr>
          <a:xfrm>
            <a:off x="2515744" y="2830878"/>
            <a:ext cx="16817615" cy="11152873"/>
            <a:chOff x="2515744" y="2830878"/>
            <a:chExt cx="16817615" cy="1115287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FD98F-7C87-4DBE-82CD-0870FABFF2B4}"/>
                </a:ext>
              </a:extLst>
            </p:cNvPr>
            <p:cNvSpPr/>
            <p:nvPr/>
          </p:nvSpPr>
          <p:spPr>
            <a:xfrm rot="5032387" flipH="1">
              <a:off x="4177190" y="3468728"/>
              <a:ext cx="9475254" cy="104638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6ED73C-BDDC-4C0F-83CA-74EBCC3D7A19}"/>
                </a:ext>
              </a:extLst>
            </p:cNvPr>
            <p:cNvSpPr/>
            <p:nvPr/>
          </p:nvSpPr>
          <p:spPr>
            <a:xfrm rot="5032387" flipH="1">
              <a:off x="4172538" y="7325548"/>
              <a:ext cx="6014933" cy="660285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D38A6C-B6CF-41FE-800B-406966E01AEC}"/>
                </a:ext>
              </a:extLst>
            </p:cNvPr>
            <p:cNvSpPr/>
            <p:nvPr/>
          </p:nvSpPr>
          <p:spPr>
            <a:xfrm rot="5032387" flipH="1">
              <a:off x="5783343" y="4513884"/>
              <a:ext cx="6930129" cy="1086167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CAE0F9-3531-47A3-8F18-BF4D9EE23B95}"/>
                </a:ext>
              </a:extLst>
            </p:cNvPr>
            <p:cNvSpPr/>
            <p:nvPr/>
          </p:nvSpPr>
          <p:spPr>
            <a:xfrm rot="5032387" flipH="1">
              <a:off x="5384830" y="7124539"/>
              <a:ext cx="4983227" cy="7892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  <a:gd name="connsiteX0" fmla="*/ 0 w 6674500"/>
                <a:gd name="connsiteY0" fmla="*/ 2957494 h 2957494"/>
                <a:gd name="connsiteX1" fmla="*/ 6674500 w 6674500"/>
                <a:gd name="connsiteY1" fmla="*/ 0 h 295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74500" h="2957494">
                  <a:moveTo>
                    <a:pt x="0" y="2957494"/>
                  </a:moveTo>
                  <a:cubicBezTo>
                    <a:pt x="905814" y="1390317"/>
                    <a:pt x="4905240" y="33400"/>
                    <a:pt x="6674500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F368F1E-C774-44B7-9BB4-411A032848DE}"/>
                </a:ext>
              </a:extLst>
            </p:cNvPr>
            <p:cNvSpPr/>
            <p:nvPr/>
          </p:nvSpPr>
          <p:spPr>
            <a:xfrm rot="5032387">
              <a:off x="9349324" y="8258479"/>
              <a:ext cx="555091" cy="1081945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C904C8-6DAE-4112-B114-63170B5FC354}"/>
                </a:ext>
              </a:extLst>
            </p:cNvPr>
            <p:cNvSpPr/>
            <p:nvPr/>
          </p:nvSpPr>
          <p:spPr>
            <a:xfrm rot="5032387" flipH="1">
              <a:off x="2281782" y="9655717"/>
              <a:ext cx="5812263" cy="257403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9401C1-37CC-4839-AF2B-53970B427FA4}"/>
                </a:ext>
              </a:extLst>
            </p:cNvPr>
            <p:cNvSpPr/>
            <p:nvPr/>
          </p:nvSpPr>
          <p:spPr>
            <a:xfrm rot="5032387" flipH="1">
              <a:off x="-1136555" y="8538486"/>
              <a:ext cx="10227311" cy="615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D734B59-1729-429B-9D0D-020C8E02D65B}"/>
                </a:ext>
              </a:extLst>
            </p:cNvPr>
            <p:cNvSpPr/>
            <p:nvPr/>
          </p:nvSpPr>
          <p:spPr>
            <a:xfrm rot="5032387">
              <a:off x="4092766" y="3999102"/>
              <a:ext cx="6589927" cy="45179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FA944B6-36F4-4500-91C6-F45102AF1944}"/>
                </a:ext>
              </a:extLst>
            </p:cNvPr>
            <p:cNvSpPr/>
            <p:nvPr/>
          </p:nvSpPr>
          <p:spPr>
            <a:xfrm rot="5032387">
              <a:off x="4901214" y="3068362"/>
              <a:ext cx="7933596" cy="745862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F108A5-1CD1-40D5-8D30-B278BD9110BF}"/>
                </a:ext>
              </a:extLst>
            </p:cNvPr>
            <p:cNvSpPr/>
            <p:nvPr/>
          </p:nvSpPr>
          <p:spPr>
            <a:xfrm rot="5032387">
              <a:off x="9779321" y="5470709"/>
              <a:ext cx="8021141" cy="440221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1691" h="4642023">
                  <a:moveTo>
                    <a:pt x="0" y="4642023"/>
                  </a:moveTo>
                  <a:cubicBezTo>
                    <a:pt x="790956" y="81067"/>
                    <a:pt x="6135795" y="-1543883"/>
                    <a:pt x="8241691" y="1702243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A3487-EF5C-419B-9A92-3D6C33DC950C}"/>
                </a:ext>
              </a:extLst>
            </p:cNvPr>
            <p:cNvGrpSpPr/>
            <p:nvPr/>
          </p:nvGrpSpPr>
          <p:grpSpPr>
            <a:xfrm>
              <a:off x="16866028" y="11916733"/>
              <a:ext cx="2467331" cy="1381979"/>
              <a:chOff x="10835512" y="9443481"/>
              <a:chExt cx="5281321" cy="1047489"/>
            </a:xfrm>
            <a:effectLst/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AFD27D7-7DD9-4308-BF71-730F81BAE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48813" y="9443481"/>
                <a:ext cx="76968" cy="919284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E179DF0-C888-4BB0-969B-E46896DA7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5439" y="9443481"/>
                <a:ext cx="32528" cy="995778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5852B55-F8B6-4CF6-AB5E-8907835F0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35512" y="9443481"/>
                <a:ext cx="488082" cy="1047489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2F88A9B-6A66-44B8-B415-A6EB53248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30152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4BFDBD2-90C4-4DE4-853E-42CDE902C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32338" y="9443481"/>
                <a:ext cx="0" cy="731520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6D30C4-0A2F-4672-A824-E1BC363714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34524" y="9443481"/>
                <a:ext cx="164600" cy="96663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F452250-2BA4-4458-A35E-EB1B861A5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36710" y="9443481"/>
                <a:ext cx="396362" cy="1008252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1679371-2C1F-452A-930D-9A58F289F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8896" y="9443481"/>
                <a:ext cx="577937" cy="98510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headEnd type="oval" w="med" len="med"/>
                <a:tailEnd type="stealth" w="lg" len="lg"/>
              </a:ln>
              <a:effectLst>
                <a:glow rad="228600">
                  <a:schemeClr val="accent4">
                    <a:lumMod val="20000"/>
                    <a:lumOff val="80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13167AA-F842-4082-A218-CEB18AD04B59}"/>
                </a:ext>
              </a:extLst>
            </p:cNvPr>
            <p:cNvSpPr/>
            <p:nvPr/>
          </p:nvSpPr>
          <p:spPr>
            <a:xfrm>
              <a:off x="6284500" y="6038334"/>
              <a:ext cx="4047456" cy="124599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89FA6AE-8724-4987-B143-7F7FD9E5D7F7}"/>
                </a:ext>
              </a:extLst>
            </p:cNvPr>
            <p:cNvSpPr/>
            <p:nvPr/>
          </p:nvSpPr>
          <p:spPr>
            <a:xfrm flipH="1">
              <a:off x="13558800" y="6120764"/>
              <a:ext cx="2251133" cy="716421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F79FB4-FFE5-4F35-8B5D-698F7F4EA9FD}"/>
                </a:ext>
              </a:extLst>
            </p:cNvPr>
            <p:cNvSpPr/>
            <p:nvPr/>
          </p:nvSpPr>
          <p:spPr>
            <a:xfrm>
              <a:off x="11460510" y="6147411"/>
              <a:ext cx="2098289" cy="205753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99AA8E2-160C-463E-B9A2-050402919ABE}"/>
                </a:ext>
              </a:extLst>
            </p:cNvPr>
            <p:cNvSpPr/>
            <p:nvPr/>
          </p:nvSpPr>
          <p:spPr>
            <a:xfrm>
              <a:off x="13530475" y="4204296"/>
              <a:ext cx="2235304" cy="192073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1B42859-202D-45E0-8AF0-A3A530CCA42F}"/>
                </a:ext>
              </a:extLst>
            </p:cNvPr>
            <p:cNvSpPr/>
            <p:nvPr/>
          </p:nvSpPr>
          <p:spPr>
            <a:xfrm flipH="1">
              <a:off x="10281099" y="3703109"/>
              <a:ext cx="3280078" cy="24323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79EC4B-D5D6-428C-BFFE-6C0A88A0CC1B}"/>
                </a:ext>
              </a:extLst>
            </p:cNvPr>
            <p:cNvSpPr/>
            <p:nvPr/>
          </p:nvSpPr>
          <p:spPr>
            <a:xfrm flipH="1">
              <a:off x="10300151" y="3684059"/>
              <a:ext cx="623192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4A2ABF-1B5B-4F67-8BF4-8CB8614432FD}"/>
                </a:ext>
              </a:extLst>
            </p:cNvPr>
            <p:cNvSpPr/>
            <p:nvPr/>
          </p:nvSpPr>
          <p:spPr>
            <a:xfrm>
              <a:off x="7017738" y="7115690"/>
              <a:ext cx="3421501" cy="657988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AFC8EB-19A0-4AB1-923B-86A9AC79F0D2}"/>
                </a:ext>
              </a:extLst>
            </p:cNvPr>
            <p:cNvSpPr/>
            <p:nvPr/>
          </p:nvSpPr>
          <p:spPr>
            <a:xfrm>
              <a:off x="14108271" y="4204296"/>
              <a:ext cx="1657507" cy="201406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15F9C28-5B5B-4ADD-AD73-5CA056CDF888}"/>
                </a:ext>
              </a:extLst>
            </p:cNvPr>
            <p:cNvSpPr/>
            <p:nvPr/>
          </p:nvSpPr>
          <p:spPr>
            <a:xfrm>
              <a:off x="3904159" y="3078468"/>
              <a:ext cx="11906432" cy="3528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D02D69-1A06-4F77-B51A-2F256E11F4AF}"/>
                </a:ext>
              </a:extLst>
            </p:cNvPr>
            <p:cNvSpPr/>
            <p:nvPr/>
          </p:nvSpPr>
          <p:spPr>
            <a:xfrm flipH="1">
              <a:off x="10281100" y="3703109"/>
              <a:ext cx="3038651" cy="22786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8A0A83F-51F6-4329-B5B7-D26BCDB1FB11}"/>
                </a:ext>
              </a:extLst>
            </p:cNvPr>
            <p:cNvSpPr/>
            <p:nvPr/>
          </p:nvSpPr>
          <p:spPr>
            <a:xfrm flipH="1">
              <a:off x="10300150" y="3684059"/>
              <a:ext cx="527451" cy="25068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9CBC3E7-2523-4873-8ACF-5868123FE9BA}"/>
                </a:ext>
              </a:extLst>
            </p:cNvPr>
            <p:cNvSpPr/>
            <p:nvPr/>
          </p:nvSpPr>
          <p:spPr>
            <a:xfrm flipH="1">
              <a:off x="10359167" y="3703109"/>
              <a:ext cx="3014411" cy="74277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C4A8CCE-48F6-4020-A921-643B113A8582}"/>
                </a:ext>
              </a:extLst>
            </p:cNvPr>
            <p:cNvSpPr/>
            <p:nvPr/>
          </p:nvSpPr>
          <p:spPr>
            <a:xfrm rot="9720044">
              <a:off x="2836978" y="9674658"/>
              <a:ext cx="432264" cy="1705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2B5AB4B-BD0B-4504-A853-3B791C75FFDD}"/>
                </a:ext>
              </a:extLst>
            </p:cNvPr>
            <p:cNvSpPr/>
            <p:nvPr/>
          </p:nvSpPr>
          <p:spPr>
            <a:xfrm rot="1813630">
              <a:off x="4208877" y="7999979"/>
              <a:ext cx="688728" cy="17198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0CD671B-912D-4903-95AA-D5BFAE39DE26}"/>
                </a:ext>
              </a:extLst>
            </p:cNvPr>
            <p:cNvSpPr/>
            <p:nvPr/>
          </p:nvSpPr>
          <p:spPr>
            <a:xfrm rot="1813630">
              <a:off x="2535038" y="8422807"/>
              <a:ext cx="3830158" cy="98338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4BDE48-89F6-4731-97EF-55706BA881C2}"/>
                </a:ext>
              </a:extLst>
            </p:cNvPr>
            <p:cNvSpPr/>
            <p:nvPr/>
          </p:nvSpPr>
          <p:spPr>
            <a:xfrm rot="1813630">
              <a:off x="5427520" y="11472107"/>
              <a:ext cx="6788390" cy="10432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359D44D-20AD-4684-8CA0-25AA687B8ED3}"/>
                </a:ext>
              </a:extLst>
            </p:cNvPr>
            <p:cNvSpPr/>
            <p:nvPr/>
          </p:nvSpPr>
          <p:spPr>
            <a:xfrm rot="1813630">
              <a:off x="5249568" y="10835619"/>
              <a:ext cx="2624899" cy="179572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72DF73-19F2-40F5-B528-5C5AA004E327}"/>
                </a:ext>
              </a:extLst>
            </p:cNvPr>
            <p:cNvSpPr/>
            <p:nvPr/>
          </p:nvSpPr>
          <p:spPr>
            <a:xfrm rot="1813630">
              <a:off x="5137070" y="10327636"/>
              <a:ext cx="856503" cy="27202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F099D0-2745-463C-95A2-ADF2136C7D65}"/>
                </a:ext>
              </a:extLst>
            </p:cNvPr>
            <p:cNvSpPr/>
            <p:nvPr/>
          </p:nvSpPr>
          <p:spPr>
            <a:xfrm rot="1813630">
              <a:off x="4145766" y="9841039"/>
              <a:ext cx="784644" cy="414271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A1BF747-A609-4C1D-BA68-4B9319A0BF96}"/>
                </a:ext>
              </a:extLst>
            </p:cNvPr>
            <p:cNvSpPr/>
            <p:nvPr/>
          </p:nvSpPr>
          <p:spPr>
            <a:xfrm rot="1813630">
              <a:off x="3450759" y="9649563"/>
              <a:ext cx="1591836" cy="386710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C534FD-6910-4626-A26F-BB3C44F34919}"/>
                </a:ext>
              </a:extLst>
            </p:cNvPr>
            <p:cNvSpPr/>
            <p:nvPr/>
          </p:nvSpPr>
          <p:spPr>
            <a:xfrm rot="5032387" flipH="1" flipV="1">
              <a:off x="4561127" y="5149734"/>
              <a:ext cx="3312360" cy="87708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B06B86-BAD7-4269-BDF9-0B6B7CD730FF}"/>
                </a:ext>
              </a:extLst>
            </p:cNvPr>
            <p:cNvSpPr/>
            <p:nvPr/>
          </p:nvSpPr>
          <p:spPr>
            <a:xfrm rot="5032387" flipH="1" flipV="1">
              <a:off x="3920905" y="7865461"/>
              <a:ext cx="862423" cy="21980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40722B-3D8B-493C-A06C-1EADFBCDC482}"/>
                </a:ext>
              </a:extLst>
            </p:cNvPr>
            <p:cNvSpPr/>
            <p:nvPr/>
          </p:nvSpPr>
          <p:spPr>
            <a:xfrm rot="5032387" flipH="1" flipV="1">
              <a:off x="4592175" y="6352545"/>
              <a:ext cx="6415608" cy="82520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43A5A78-403F-49A9-B1FB-1EC90AA076D0}"/>
                </a:ext>
              </a:extLst>
            </p:cNvPr>
            <p:cNvSpPr/>
            <p:nvPr/>
          </p:nvSpPr>
          <p:spPr>
            <a:xfrm rot="5032387" flipH="1" flipV="1">
              <a:off x="7808727" y="4515773"/>
              <a:ext cx="653534" cy="44134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2052AF-F2E0-4CC3-9345-7FDAC149159E}"/>
                </a:ext>
              </a:extLst>
            </p:cNvPr>
            <p:cNvSpPr/>
            <p:nvPr/>
          </p:nvSpPr>
          <p:spPr>
            <a:xfrm rot="5032387" flipH="1" flipV="1">
              <a:off x="4163693" y="5263166"/>
              <a:ext cx="2202446" cy="197098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8A2981A-29CB-4138-AE6D-20B0F65D0CE5}"/>
                </a:ext>
              </a:extLst>
            </p:cNvPr>
            <p:cNvSpPr/>
            <p:nvPr/>
          </p:nvSpPr>
          <p:spPr>
            <a:xfrm rot="5032387" flipH="1" flipV="1">
              <a:off x="4513999" y="5420407"/>
              <a:ext cx="2735994" cy="9874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AB1099-834A-449D-BEC8-CCB22D275031}"/>
                </a:ext>
              </a:extLst>
            </p:cNvPr>
            <p:cNvSpPr/>
            <p:nvPr/>
          </p:nvSpPr>
          <p:spPr>
            <a:xfrm rot="5032387" flipH="1" flipV="1">
              <a:off x="3603403" y="6210769"/>
              <a:ext cx="901731" cy="243827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F0BF09B-44DB-4B97-BF40-19C82D540E31}"/>
                </a:ext>
              </a:extLst>
            </p:cNvPr>
            <p:cNvSpPr/>
            <p:nvPr/>
          </p:nvSpPr>
          <p:spPr>
            <a:xfrm rot="11126450">
              <a:off x="5544217" y="4027284"/>
              <a:ext cx="1752781" cy="151451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6E6BB83-33E2-4A63-9B02-64806C3F511E}"/>
                </a:ext>
              </a:extLst>
            </p:cNvPr>
            <p:cNvSpPr/>
            <p:nvPr/>
          </p:nvSpPr>
          <p:spPr>
            <a:xfrm rot="5032387" flipV="1">
              <a:off x="3201911" y="4288421"/>
              <a:ext cx="3737048" cy="309764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844FFDE-2B6F-456C-BD7F-89FB44FA9237}"/>
                </a:ext>
              </a:extLst>
            </p:cNvPr>
            <p:cNvSpPr/>
            <p:nvPr/>
          </p:nvSpPr>
          <p:spPr>
            <a:xfrm rot="5032387" flipV="1">
              <a:off x="4451557" y="4996288"/>
              <a:ext cx="2980243" cy="13841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E285DB-B16D-427B-9624-9C39E746A8F8}"/>
                </a:ext>
              </a:extLst>
            </p:cNvPr>
            <p:cNvSpPr/>
            <p:nvPr/>
          </p:nvSpPr>
          <p:spPr>
            <a:xfrm rot="16817980">
              <a:off x="794398" y="5589941"/>
              <a:ext cx="5788757" cy="197816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A0FEB42-5CC0-4973-8617-191F25ABCAE8}"/>
                </a:ext>
              </a:extLst>
            </p:cNvPr>
            <p:cNvSpPr/>
            <p:nvPr/>
          </p:nvSpPr>
          <p:spPr>
            <a:xfrm rot="16817980">
              <a:off x="-234040" y="6439038"/>
              <a:ext cx="7755972" cy="22564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4D5C004-F025-4A1E-A320-CEABE0EF30EB}"/>
                </a:ext>
              </a:extLst>
            </p:cNvPr>
            <p:cNvSpPr/>
            <p:nvPr/>
          </p:nvSpPr>
          <p:spPr>
            <a:xfrm rot="5032387" flipV="1">
              <a:off x="3891447" y="5806425"/>
              <a:ext cx="2290016" cy="65660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D209372-9211-4CE5-88D6-339D645E832F}"/>
                </a:ext>
              </a:extLst>
            </p:cNvPr>
            <p:cNvSpPr/>
            <p:nvPr/>
          </p:nvSpPr>
          <p:spPr>
            <a:xfrm rot="5032387" flipV="1">
              <a:off x="4046721" y="5894898"/>
              <a:ext cx="2518475" cy="18012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4B177C-2B72-4E26-B90F-030E4D0A0F37}"/>
                </a:ext>
              </a:extLst>
            </p:cNvPr>
            <p:cNvSpPr/>
            <p:nvPr/>
          </p:nvSpPr>
          <p:spPr>
            <a:xfrm rot="16817980">
              <a:off x="1066964" y="5575938"/>
              <a:ext cx="9154248" cy="607094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135370-2F6F-407B-B686-1B98DA2D0AB3}"/>
                </a:ext>
              </a:extLst>
            </p:cNvPr>
            <p:cNvSpPr/>
            <p:nvPr/>
          </p:nvSpPr>
          <p:spPr>
            <a:xfrm rot="5032387">
              <a:off x="12035153" y="7470766"/>
              <a:ext cx="976161" cy="203965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2F5B62E-DC27-44E2-9841-85AD1625DC5D}"/>
                </a:ext>
              </a:extLst>
            </p:cNvPr>
            <p:cNvSpPr/>
            <p:nvPr/>
          </p:nvSpPr>
          <p:spPr>
            <a:xfrm rot="5032387">
              <a:off x="10579330" y="8145474"/>
              <a:ext cx="873073" cy="10222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EFC6FF-06FC-4E9F-B14D-9CBB1FB0313C}"/>
                </a:ext>
              </a:extLst>
            </p:cNvPr>
            <p:cNvSpPr/>
            <p:nvPr/>
          </p:nvSpPr>
          <p:spPr>
            <a:xfrm rot="5032387">
              <a:off x="11222021" y="8521133"/>
              <a:ext cx="1244756" cy="61733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57B0209-51EA-4033-A016-9D5FDB20FE2E}"/>
                </a:ext>
              </a:extLst>
            </p:cNvPr>
            <p:cNvSpPr/>
            <p:nvPr/>
          </p:nvSpPr>
          <p:spPr>
            <a:xfrm rot="5032387">
              <a:off x="4643216" y="2120911"/>
              <a:ext cx="5745480" cy="74260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FC2ED054-873F-4EC2-B1CA-1A4F0BE8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3" y="1796646"/>
            <a:ext cx="2130281" cy="1704225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C23F9331-0943-4567-991E-E17D6F8F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337" y="371086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5EFEA73-6965-4DD2-865A-FBC1AA6C8245}"/>
              </a:ext>
            </a:extLst>
          </p:cNvPr>
          <p:cNvGrpSpPr/>
          <p:nvPr/>
        </p:nvGrpSpPr>
        <p:grpSpPr>
          <a:xfrm>
            <a:off x="10914126" y="12642456"/>
            <a:ext cx="8698562" cy="1528296"/>
            <a:chOff x="9138642" y="12788053"/>
            <a:chExt cx="8679147" cy="1528296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A6D2BAC-70E1-4184-891B-1B3C436BB00C}"/>
                </a:ext>
              </a:extLst>
            </p:cNvPr>
            <p:cNvSpPr/>
            <p:nvPr/>
          </p:nvSpPr>
          <p:spPr>
            <a:xfrm>
              <a:off x="9138642" y="12788053"/>
              <a:ext cx="8679147" cy="152829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4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9E8DD40-0D96-423A-8AD5-9B065031A572}"/>
                </a:ext>
              </a:extLst>
            </p:cNvPr>
            <p:cNvGrpSpPr/>
            <p:nvPr/>
          </p:nvGrpSpPr>
          <p:grpSpPr>
            <a:xfrm>
              <a:off x="9483888" y="12826476"/>
              <a:ext cx="8055196" cy="1402793"/>
              <a:chOff x="9912766" y="9987798"/>
              <a:chExt cx="8055196" cy="1402793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BFACB2D7-BCD1-4030-A02F-29001F88C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912766" y="9987798"/>
                <a:ext cx="8055196" cy="136142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B31760-729B-4DFE-B0C6-E83EEE6A2DB9}"/>
                  </a:ext>
                </a:extLst>
              </p:cNvPr>
              <p:cNvSpPr/>
              <p:nvPr/>
            </p:nvSpPr>
            <p:spPr>
              <a:xfrm rot="20004495">
                <a:off x="10405900" y="104279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551DCEB9-FB93-4250-A7CD-C57DEDBE8512}"/>
                  </a:ext>
                </a:extLst>
              </p:cNvPr>
              <p:cNvSpPr/>
              <p:nvPr/>
            </p:nvSpPr>
            <p:spPr>
              <a:xfrm rot="20004495">
                <a:off x="11384533" y="10228233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B51B4F1-C6F3-4298-BC78-93052991AC57}"/>
                  </a:ext>
                </a:extLst>
              </p:cNvPr>
              <p:cNvSpPr/>
              <p:nvPr/>
            </p:nvSpPr>
            <p:spPr>
              <a:xfrm rot="20004495">
                <a:off x="11153077" y="11104143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4745F8C-0D5F-4247-BE90-3FA28732B4EE}"/>
                  </a:ext>
                </a:extLst>
              </p:cNvPr>
              <p:cNvSpPr/>
              <p:nvPr/>
            </p:nvSpPr>
            <p:spPr>
              <a:xfrm rot="20004495">
                <a:off x="12035503" y="10873572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95FBCB4-D579-413E-9D93-C3379DED401D}"/>
                  </a:ext>
                </a:extLst>
              </p:cNvPr>
              <p:cNvSpPr/>
              <p:nvPr/>
            </p:nvSpPr>
            <p:spPr>
              <a:xfrm rot="20004495">
                <a:off x="10500326" y="10334976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CA9D779-6A8A-45D4-B7D1-685909328988}"/>
                  </a:ext>
                </a:extLst>
              </p:cNvPr>
              <p:cNvSpPr/>
              <p:nvPr/>
            </p:nvSpPr>
            <p:spPr>
              <a:xfrm rot="20004495">
                <a:off x="11040071" y="10521436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597DE888-D15B-4EF3-A3A9-A098C7B3ACEB}"/>
                  </a:ext>
                </a:extLst>
              </p:cNvPr>
              <p:cNvSpPr/>
              <p:nvPr/>
            </p:nvSpPr>
            <p:spPr>
              <a:xfrm rot="20004495">
                <a:off x="10863100" y="10885100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040BED3B-4646-4BCB-9578-4D059FF9E151}"/>
                  </a:ext>
                </a:extLst>
              </p:cNvPr>
              <p:cNvSpPr/>
              <p:nvPr/>
            </p:nvSpPr>
            <p:spPr>
              <a:xfrm rot="20004495">
                <a:off x="10957141" y="10790548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C3D3DC23-53BD-47D4-928A-9DF7A8625DC1}"/>
                  </a:ext>
                </a:extLst>
              </p:cNvPr>
              <p:cNvSpPr/>
              <p:nvPr/>
            </p:nvSpPr>
            <p:spPr>
              <a:xfrm rot="20004495">
                <a:off x="12283456" y="103553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B3E3B579-59AB-44EC-8AFE-8416B779C079}"/>
                  </a:ext>
                </a:extLst>
              </p:cNvPr>
              <p:cNvSpPr/>
              <p:nvPr/>
            </p:nvSpPr>
            <p:spPr>
              <a:xfrm rot="20004495">
                <a:off x="13451559" y="10244386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A1D9BA7-9305-4830-BF99-B2BDE7DA17F7}"/>
                  </a:ext>
                </a:extLst>
              </p:cNvPr>
              <p:cNvSpPr/>
              <p:nvPr/>
            </p:nvSpPr>
            <p:spPr>
              <a:xfrm rot="20004495">
                <a:off x="13135761" y="10332817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5C5A05E-01A2-4AE8-AB10-4C41C63AFE75}"/>
                  </a:ext>
                </a:extLst>
              </p:cNvPr>
              <p:cNvSpPr/>
              <p:nvPr/>
            </p:nvSpPr>
            <p:spPr>
              <a:xfrm rot="20004495">
                <a:off x="13913059" y="10801067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E58527-35A8-4246-A402-6DB533F5139D}"/>
                  </a:ext>
                </a:extLst>
              </p:cNvPr>
              <p:cNvSpPr/>
              <p:nvPr/>
            </p:nvSpPr>
            <p:spPr>
              <a:xfrm rot="20004495">
                <a:off x="12124024" y="10883503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CA04759B-DF63-4CCF-8F78-DF3525CBE849}"/>
                  </a:ext>
                </a:extLst>
              </p:cNvPr>
              <p:cNvSpPr/>
              <p:nvPr/>
            </p:nvSpPr>
            <p:spPr>
              <a:xfrm rot="20004495">
                <a:off x="12588256" y="106601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DCA062E1-EE9C-4B03-954C-8304FF48075D}"/>
                  </a:ext>
                </a:extLst>
              </p:cNvPr>
              <p:cNvSpPr/>
              <p:nvPr/>
            </p:nvSpPr>
            <p:spPr>
              <a:xfrm rot="20004495">
                <a:off x="12740656" y="10812595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BCC1401-CBBF-45D3-9D23-948982EA15FE}"/>
                  </a:ext>
                </a:extLst>
              </p:cNvPr>
              <p:cNvSpPr/>
              <p:nvPr/>
            </p:nvSpPr>
            <p:spPr>
              <a:xfrm rot="20004495">
                <a:off x="12834697" y="1071804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32B04-88F6-46DE-8437-C81994515BD2}"/>
                  </a:ext>
                </a:extLst>
              </p:cNvPr>
              <p:cNvSpPr/>
              <p:nvPr/>
            </p:nvSpPr>
            <p:spPr>
              <a:xfrm rot="20004495">
                <a:off x="14228832" y="104519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B7EE7D1B-C71A-4100-8AC1-24C6D6836C51}"/>
                  </a:ext>
                </a:extLst>
              </p:cNvPr>
              <p:cNvSpPr/>
              <p:nvPr/>
            </p:nvSpPr>
            <p:spPr>
              <a:xfrm rot="20004495">
                <a:off x="15410625" y="10659752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2101EB93-7A87-4D43-9022-65897F5B113C}"/>
                  </a:ext>
                </a:extLst>
              </p:cNvPr>
              <p:cNvSpPr/>
              <p:nvPr/>
            </p:nvSpPr>
            <p:spPr>
              <a:xfrm rot="20004495">
                <a:off x="14976009" y="11128144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099DFF7-4969-4055-98BB-32D3E62D6C84}"/>
                  </a:ext>
                </a:extLst>
              </p:cNvPr>
              <p:cNvSpPr/>
              <p:nvPr/>
            </p:nvSpPr>
            <p:spPr>
              <a:xfrm rot="20004495">
                <a:off x="15858435" y="10897573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38D7CCE-8A39-4DE9-978C-8C2491D83AAE}"/>
                  </a:ext>
                </a:extLst>
              </p:cNvPr>
              <p:cNvSpPr/>
              <p:nvPr/>
            </p:nvSpPr>
            <p:spPr>
              <a:xfrm rot="20004495">
                <a:off x="14323258" y="10358977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823C155-8BBC-44D2-A352-74E7994639BC}"/>
                  </a:ext>
                </a:extLst>
              </p:cNvPr>
              <p:cNvSpPr/>
              <p:nvPr/>
            </p:nvSpPr>
            <p:spPr>
              <a:xfrm rot="20004495">
                <a:off x="14140117" y="10962679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64EA39E-C1C8-4577-9117-A1F515AFE231}"/>
                  </a:ext>
                </a:extLst>
              </p:cNvPr>
              <p:cNvSpPr/>
              <p:nvPr/>
            </p:nvSpPr>
            <p:spPr>
              <a:xfrm rot="20004495">
                <a:off x="14686032" y="10909101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0D56A65-C1AE-47D3-81EF-F71FC4C85160}"/>
                  </a:ext>
                </a:extLst>
              </p:cNvPr>
              <p:cNvSpPr/>
              <p:nvPr/>
            </p:nvSpPr>
            <p:spPr>
              <a:xfrm rot="20004495">
                <a:off x="14797628" y="10179353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10B8891-BBA9-4829-8E16-BB069792F574}"/>
                  </a:ext>
                </a:extLst>
              </p:cNvPr>
              <p:cNvSpPr/>
              <p:nvPr/>
            </p:nvSpPr>
            <p:spPr>
              <a:xfrm rot="20004495">
                <a:off x="16014742" y="104279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CB8C574-AB31-42B5-9514-AF5111536E3F}"/>
                  </a:ext>
                </a:extLst>
              </p:cNvPr>
              <p:cNvSpPr/>
              <p:nvPr/>
            </p:nvSpPr>
            <p:spPr>
              <a:xfrm rot="20004495">
                <a:off x="16891122" y="10269987"/>
                <a:ext cx="533262" cy="53326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1D62E363-2B6D-406E-8F52-C84A39F44F3E}"/>
                  </a:ext>
                </a:extLst>
              </p:cNvPr>
              <p:cNvSpPr/>
              <p:nvPr/>
            </p:nvSpPr>
            <p:spPr>
              <a:xfrm rot="20004495">
                <a:off x="16761919" y="11046995"/>
                <a:ext cx="257996" cy="25799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367A49C8-F490-4F1B-B6F8-E0475F19E466}"/>
                  </a:ext>
                </a:extLst>
              </p:cNvPr>
              <p:cNvSpPr/>
              <p:nvPr/>
            </p:nvSpPr>
            <p:spPr>
              <a:xfrm rot="20004495">
                <a:off x="17644345" y="10873574"/>
                <a:ext cx="171946" cy="17194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D07703-EFD6-4BFA-8060-41C6BFE69F7B}"/>
                  </a:ext>
                </a:extLst>
              </p:cNvPr>
              <p:cNvSpPr/>
              <p:nvPr/>
            </p:nvSpPr>
            <p:spPr>
              <a:xfrm rot="20004495">
                <a:off x="15541293" y="10192284"/>
                <a:ext cx="401087" cy="40108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234DD136-3F77-4B5D-AD3F-EFF3BB968EB7}"/>
                  </a:ext>
                </a:extLst>
              </p:cNvPr>
              <p:cNvSpPr/>
              <p:nvPr/>
            </p:nvSpPr>
            <p:spPr>
              <a:xfrm rot="20004495">
                <a:off x="16319542" y="107327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A97FC6-858E-4565-9DDF-7861D966B3A1}"/>
                  </a:ext>
                </a:extLst>
              </p:cNvPr>
              <p:cNvSpPr/>
              <p:nvPr/>
            </p:nvSpPr>
            <p:spPr>
              <a:xfrm rot="20004495">
                <a:off x="16471942" y="10885102"/>
                <a:ext cx="191574" cy="19157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29141119-987A-4B1A-B6D9-ABD510E4CE40}"/>
                  </a:ext>
                </a:extLst>
              </p:cNvPr>
              <p:cNvSpPr/>
              <p:nvPr/>
            </p:nvSpPr>
            <p:spPr>
              <a:xfrm rot="20004495">
                <a:off x="16224991" y="10988114"/>
                <a:ext cx="402477" cy="402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E28F517-6B24-4756-8202-4252BA7E4975}"/>
                  </a:ext>
                </a:extLst>
              </p:cNvPr>
              <p:cNvSpPr txBox="1"/>
              <p:nvPr/>
            </p:nvSpPr>
            <p:spPr>
              <a:xfrm>
                <a:off x="11807885" y="10360486"/>
                <a:ext cx="3770824" cy="707886"/>
              </a:xfrm>
              <a:prstGeom prst="rect">
                <a:avLst/>
              </a:prstGeom>
              <a:noFill/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50000"/>
                      </a:srgbClr>
                    </a:solidFill>
                    <a:effectLst>
                      <a:glow rad="190500">
                        <a:srgbClr val="FFFAEC"/>
                      </a:glo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EMF Realm</a:t>
                </a:r>
              </a:p>
            </p:txBody>
          </p:sp>
        </p:grpSp>
      </p:grpSp>
      <p:pic>
        <p:nvPicPr>
          <p:cNvPr id="208" name="Picture 207">
            <a:extLst>
              <a:ext uri="{FF2B5EF4-FFF2-40B4-BE49-F238E27FC236}">
                <a16:creationId xmlns:a16="http://schemas.microsoft.com/office/drawing/2014/main" id="{2A347E58-11AA-4CA6-AA27-4148153F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88" y="10716281"/>
            <a:ext cx="1908401" cy="1449336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455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3242119C-EE90-4C96-A7B3-1EF51959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297" y="2934445"/>
            <a:ext cx="12044080" cy="808289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5F9D7-3295-45F4-91D1-C7F40AF81938}"/>
              </a:ext>
            </a:extLst>
          </p:cNvPr>
          <p:cNvGrpSpPr/>
          <p:nvPr/>
        </p:nvGrpSpPr>
        <p:grpSpPr>
          <a:xfrm>
            <a:off x="7890312" y="4280047"/>
            <a:ext cx="2097459" cy="6383873"/>
            <a:chOff x="7916037" y="3556029"/>
            <a:chExt cx="2616627" cy="7964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A39C1A-2D43-4D86-A02C-D265A960F9C8}"/>
                </a:ext>
              </a:extLst>
            </p:cNvPr>
            <p:cNvSpPr/>
            <p:nvPr/>
          </p:nvSpPr>
          <p:spPr>
            <a:xfrm>
              <a:off x="8368253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F314196-22A8-429B-AD64-F48CB74CE9F2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3229154" y="4586995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2DA29A5-EDEE-482B-9A46-FFA59A9309CA}"/>
              </a:ext>
            </a:extLst>
          </p:cNvPr>
          <p:cNvSpPr/>
          <p:nvPr/>
        </p:nvSpPr>
        <p:spPr>
          <a:xfrm>
            <a:off x="3229154" y="5568370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0A4FFCB-4F90-4FFF-8F88-36C53947977E}"/>
              </a:ext>
            </a:extLst>
          </p:cNvPr>
          <p:cNvSpPr/>
          <p:nvPr/>
        </p:nvSpPr>
        <p:spPr>
          <a:xfrm>
            <a:off x="3229154" y="6549744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BD18F850-8621-431F-A1FF-9935337BBF22}"/>
              </a:ext>
            </a:extLst>
          </p:cNvPr>
          <p:cNvSpPr/>
          <p:nvPr/>
        </p:nvSpPr>
        <p:spPr>
          <a:xfrm>
            <a:off x="3229154" y="7531118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D8A6D850-20F8-4DCB-91E2-CE6ED29039B7}"/>
              </a:ext>
            </a:extLst>
          </p:cNvPr>
          <p:cNvSpPr/>
          <p:nvPr/>
        </p:nvSpPr>
        <p:spPr>
          <a:xfrm>
            <a:off x="3229154" y="8512493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7A8FBF98-85C5-437D-A3C1-6FABC1B81775}"/>
              </a:ext>
            </a:extLst>
          </p:cNvPr>
          <p:cNvSpPr/>
          <p:nvPr/>
        </p:nvSpPr>
        <p:spPr>
          <a:xfrm>
            <a:off x="3229154" y="9493867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5E2F62-C467-4BB0-B520-D591F7D05C7C}"/>
              </a:ext>
            </a:extLst>
          </p:cNvPr>
          <p:cNvCxnSpPr/>
          <p:nvPr/>
        </p:nvCxnSpPr>
        <p:spPr>
          <a:xfrm>
            <a:off x="6188665" y="5009543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FD64342C-2CA8-4A8A-962E-72DE93789F98}"/>
              </a:ext>
            </a:extLst>
          </p:cNvPr>
          <p:cNvCxnSpPr>
            <a:cxnSpLocks/>
          </p:cNvCxnSpPr>
          <p:nvPr/>
        </p:nvCxnSpPr>
        <p:spPr>
          <a:xfrm>
            <a:off x="6188665" y="5992718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62A3E0F-C264-4E39-AE24-72A358887FC1}"/>
              </a:ext>
            </a:extLst>
          </p:cNvPr>
          <p:cNvCxnSpPr>
            <a:cxnSpLocks/>
          </p:cNvCxnSpPr>
          <p:nvPr/>
        </p:nvCxnSpPr>
        <p:spPr>
          <a:xfrm>
            <a:off x="6188665" y="6975893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9E04899-BD9A-45D9-9E07-8A754B1E3818}"/>
              </a:ext>
            </a:extLst>
          </p:cNvPr>
          <p:cNvCxnSpPr>
            <a:cxnSpLocks/>
          </p:cNvCxnSpPr>
          <p:nvPr/>
        </p:nvCxnSpPr>
        <p:spPr>
          <a:xfrm>
            <a:off x="6188665" y="7959067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838FAC1-9DB0-4376-996B-A840608E4A73}"/>
              </a:ext>
            </a:extLst>
          </p:cNvPr>
          <p:cNvCxnSpPr>
            <a:cxnSpLocks/>
          </p:cNvCxnSpPr>
          <p:nvPr/>
        </p:nvCxnSpPr>
        <p:spPr>
          <a:xfrm>
            <a:off x="6188665" y="8942243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0B9CF073-90A7-4012-88C7-EF1A300200FD}"/>
              </a:ext>
            </a:extLst>
          </p:cNvPr>
          <p:cNvCxnSpPr>
            <a:cxnSpLocks/>
          </p:cNvCxnSpPr>
          <p:nvPr/>
        </p:nvCxnSpPr>
        <p:spPr>
          <a:xfrm>
            <a:off x="6188665" y="9925419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" name="Picture 331">
            <a:extLst>
              <a:ext uri="{FF2B5EF4-FFF2-40B4-BE49-F238E27FC236}">
                <a16:creationId xmlns:a16="http://schemas.microsoft.com/office/drawing/2014/main" id="{7C55BC61-6D0F-4832-8AE2-C64C28D8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333" name="Content Placeholder 2">
            <a:extLst>
              <a:ext uri="{FF2B5EF4-FFF2-40B4-BE49-F238E27FC236}">
                <a16:creationId xmlns:a16="http://schemas.microsoft.com/office/drawing/2014/main" id="{88AC4D1F-5FD4-428D-B515-798CAD223E4B}"/>
              </a:ext>
            </a:extLst>
          </p:cNvPr>
          <p:cNvSpPr txBox="1">
            <a:spLocks/>
          </p:cNvSpPr>
          <p:nvPr/>
        </p:nvSpPr>
        <p:spPr>
          <a:xfrm>
            <a:off x="11166051" y="6677694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type connections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A7E8F28-179F-4317-92A8-B3B20333E0C9}"/>
              </a:ext>
            </a:extLst>
          </p:cNvPr>
          <p:cNvSpPr txBox="1"/>
          <p:nvPr/>
        </p:nvSpPr>
        <p:spPr>
          <a:xfrm>
            <a:off x="10765725" y="5753876"/>
            <a:ext cx="76840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>
                  <a:glow rad="228600">
                    <a:schemeClr val="bg1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Inter-module connections map</a:t>
            </a:r>
            <a:endParaRPr kumimoji="0" lang="en-CA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>
                <a:glow rad="228600">
                  <a:schemeClr val="bg1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56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SysML 1.6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4759422" y="11427867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2" y="6479132"/>
            <a:ext cx="3040212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9294771" y="5109397"/>
            <a:ext cx="5603341" cy="181150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782946" y="5964647"/>
            <a:ext cx="4403822" cy="4549451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endCxn id="277" idx="1"/>
          </p:cNvCxnSpPr>
          <p:nvPr/>
        </p:nvCxnSpPr>
        <p:spPr>
          <a:xfrm>
            <a:off x="6784254" y="7008858"/>
            <a:ext cx="2828079" cy="526531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846" y="10348311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2AE975-05BD-4564-918B-BF3D16F5B4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68" t="65559" r="2623" b="2721"/>
          <a:stretch/>
        </p:blipFill>
        <p:spPr>
          <a:xfrm>
            <a:off x="2199840" y="6864366"/>
            <a:ext cx="4628032" cy="395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744358D-B236-4FA5-B4CB-8D5FD50927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9" t="34793" r="20135" b="34529"/>
          <a:stretch/>
        </p:blipFill>
        <p:spPr>
          <a:xfrm>
            <a:off x="5406207" y="4898470"/>
            <a:ext cx="3862281" cy="38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D22EE0D-574C-4CA6-A269-926A3D3D8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63" t="2211" r="18351" b="66609"/>
          <a:stretch/>
        </p:blipFill>
        <p:spPr>
          <a:xfrm>
            <a:off x="4914309" y="5770340"/>
            <a:ext cx="3862281" cy="38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5B5E917-9EE9-4C12-8C08-B8A57335C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72" y="9045847"/>
            <a:ext cx="3779809" cy="2870578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EE4533D-8120-45D5-86D9-35A85A0B1DEF}"/>
              </a:ext>
            </a:extLst>
          </p:cNvPr>
          <p:cNvSpPr txBox="1"/>
          <p:nvPr/>
        </p:nvSpPr>
        <p:spPr>
          <a:xfrm>
            <a:off x="1412758" y="10030701"/>
            <a:ext cx="226260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XML </a:t>
            </a:r>
            <a:r>
              <a:rPr lang="en-US" sz="4000" i="1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et al.</a:t>
            </a:r>
            <a:endParaRPr lang="en-US" sz="4000" dirty="0">
              <a:effectLst>
                <a:glow rad="228600">
                  <a:schemeClr val="bg1">
                    <a:alpha val="93000"/>
                  </a:schemeClr>
                </a:glo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C85396-E5F9-4796-937A-E12DECA9EBA4}"/>
              </a:ext>
            </a:extLst>
          </p:cNvPr>
          <p:cNvSpPr txBox="1"/>
          <p:nvPr/>
        </p:nvSpPr>
        <p:spPr>
          <a:xfrm>
            <a:off x="8392118" y="9309822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SysML element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0B1EB9F-BF34-4084-B76A-3D2E955B3DC3}"/>
              </a:ext>
            </a:extLst>
          </p:cNvPr>
          <p:cNvSpPr/>
          <p:nvPr/>
        </p:nvSpPr>
        <p:spPr>
          <a:xfrm rot="683486" flipH="1" flipV="1">
            <a:off x="10323075" y="8967134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F85B3B-AEF1-4968-A0E6-666BF84A2E1E}"/>
              </a:ext>
            </a:extLst>
          </p:cNvPr>
          <p:cNvSpPr txBox="1"/>
          <p:nvPr/>
        </p:nvSpPr>
        <p:spPr>
          <a:xfrm>
            <a:off x="10986068" y="6482613"/>
            <a:ext cx="1780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UML element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2B8F59C-F7E3-4CE9-940F-A5516D11C7D0}"/>
              </a:ext>
            </a:extLst>
          </p:cNvPr>
          <p:cNvSpPr/>
          <p:nvPr/>
        </p:nvSpPr>
        <p:spPr>
          <a:xfrm rot="683486" flipH="1" flipV="1">
            <a:off x="12917025" y="6139925"/>
            <a:ext cx="631166" cy="64579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11562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AEFE451B-2559-48AF-AB7C-5AEEC4EA7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0"/>
          <a:stretch/>
        </p:blipFill>
        <p:spPr>
          <a:xfrm>
            <a:off x="13491439" y="1464433"/>
            <a:ext cx="3592722" cy="33872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186768" y="10072328"/>
            <a:ext cx="3645068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>
              <a:defRPr/>
            </a:pPr>
            <a:r>
              <a:rPr lang="en-US" sz="36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External location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566477" y="3406085"/>
            <a:ext cx="9355184" cy="4750139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5400" dirty="0">
                <a:solidFill>
                  <a:srgbClr val="002060"/>
                </a:solidFill>
                <a:latin typeface="Calibri" panose="020F0502020204030204"/>
              </a:rPr>
              <a:t>Module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9612333" y="11558746"/>
            <a:ext cx="2773705" cy="1699411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6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10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6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4A39C1A-2D43-4D86-A02C-D265A960F9C8}"/>
              </a:ext>
            </a:extLst>
          </p:cNvPr>
          <p:cNvSpPr/>
          <p:nvPr/>
        </p:nvSpPr>
        <p:spPr>
          <a:xfrm>
            <a:off x="13186768" y="3351236"/>
            <a:ext cx="3115147" cy="1076309"/>
          </a:xfrm>
          <a:custGeom>
            <a:avLst/>
            <a:gdLst>
              <a:gd name="connsiteX0" fmla="*/ 0 w 3115147"/>
              <a:gd name="connsiteY0" fmla="*/ 0 h 1076309"/>
              <a:gd name="connsiteX1" fmla="*/ 488040 w 3115147"/>
              <a:gd name="connsiteY1" fmla="*/ 0 h 1076309"/>
              <a:gd name="connsiteX2" fmla="*/ 913776 w 3115147"/>
              <a:gd name="connsiteY2" fmla="*/ 0 h 1076309"/>
              <a:gd name="connsiteX3" fmla="*/ 1370665 w 3115147"/>
              <a:gd name="connsiteY3" fmla="*/ 0 h 1076309"/>
              <a:gd name="connsiteX4" fmla="*/ 1921007 w 3115147"/>
              <a:gd name="connsiteY4" fmla="*/ 0 h 1076309"/>
              <a:gd name="connsiteX5" fmla="*/ 2409047 w 3115147"/>
              <a:gd name="connsiteY5" fmla="*/ 0 h 1076309"/>
              <a:gd name="connsiteX6" fmla="*/ 3115147 w 3115147"/>
              <a:gd name="connsiteY6" fmla="*/ 0 h 1076309"/>
              <a:gd name="connsiteX7" fmla="*/ 3115147 w 3115147"/>
              <a:gd name="connsiteY7" fmla="*/ 548918 h 1076309"/>
              <a:gd name="connsiteX8" fmla="*/ 3115147 w 3115147"/>
              <a:gd name="connsiteY8" fmla="*/ 1076309 h 1076309"/>
              <a:gd name="connsiteX9" fmla="*/ 2595956 w 3115147"/>
              <a:gd name="connsiteY9" fmla="*/ 1076309 h 1076309"/>
              <a:gd name="connsiteX10" fmla="*/ 2139068 w 3115147"/>
              <a:gd name="connsiteY10" fmla="*/ 1076309 h 1076309"/>
              <a:gd name="connsiteX11" fmla="*/ 1557574 w 3115147"/>
              <a:gd name="connsiteY11" fmla="*/ 1076309 h 1076309"/>
              <a:gd name="connsiteX12" fmla="*/ 1069534 w 3115147"/>
              <a:gd name="connsiteY12" fmla="*/ 1076309 h 1076309"/>
              <a:gd name="connsiteX13" fmla="*/ 643797 w 3115147"/>
              <a:gd name="connsiteY13" fmla="*/ 1076309 h 1076309"/>
              <a:gd name="connsiteX14" fmla="*/ 0 w 3115147"/>
              <a:gd name="connsiteY14" fmla="*/ 1076309 h 1076309"/>
              <a:gd name="connsiteX15" fmla="*/ 0 w 3115147"/>
              <a:gd name="connsiteY15" fmla="*/ 559681 h 1076309"/>
              <a:gd name="connsiteX16" fmla="*/ 0 w 3115147"/>
              <a:gd name="connsiteY16" fmla="*/ 0 h 107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5147" h="1076309" fill="none" extrusionOk="0">
                <a:moveTo>
                  <a:pt x="0" y="0"/>
                </a:moveTo>
                <a:cubicBezTo>
                  <a:pt x="206426" y="-26658"/>
                  <a:pt x="304262" y="57214"/>
                  <a:pt x="488040" y="0"/>
                </a:cubicBezTo>
                <a:cubicBezTo>
                  <a:pt x="671818" y="-57214"/>
                  <a:pt x="707966" y="13636"/>
                  <a:pt x="913776" y="0"/>
                </a:cubicBezTo>
                <a:cubicBezTo>
                  <a:pt x="1119586" y="-13636"/>
                  <a:pt x="1177432" y="14889"/>
                  <a:pt x="1370665" y="0"/>
                </a:cubicBezTo>
                <a:cubicBezTo>
                  <a:pt x="1563898" y="-14889"/>
                  <a:pt x="1735720" y="29005"/>
                  <a:pt x="1921007" y="0"/>
                </a:cubicBezTo>
                <a:cubicBezTo>
                  <a:pt x="2106294" y="-29005"/>
                  <a:pt x="2248091" y="43650"/>
                  <a:pt x="2409047" y="0"/>
                </a:cubicBezTo>
                <a:cubicBezTo>
                  <a:pt x="2570003" y="-43650"/>
                  <a:pt x="2805005" y="73605"/>
                  <a:pt x="3115147" y="0"/>
                </a:cubicBezTo>
                <a:cubicBezTo>
                  <a:pt x="3138872" y="154284"/>
                  <a:pt x="3096292" y="302237"/>
                  <a:pt x="3115147" y="548918"/>
                </a:cubicBezTo>
                <a:cubicBezTo>
                  <a:pt x="3134002" y="795599"/>
                  <a:pt x="3053073" y="901379"/>
                  <a:pt x="3115147" y="1076309"/>
                </a:cubicBezTo>
                <a:cubicBezTo>
                  <a:pt x="2961781" y="1117067"/>
                  <a:pt x="2817718" y="1068506"/>
                  <a:pt x="2595956" y="1076309"/>
                </a:cubicBezTo>
                <a:cubicBezTo>
                  <a:pt x="2374194" y="1084112"/>
                  <a:pt x="2236108" y="1036160"/>
                  <a:pt x="2139068" y="1076309"/>
                </a:cubicBezTo>
                <a:cubicBezTo>
                  <a:pt x="2042028" y="1116458"/>
                  <a:pt x="1773669" y="1022965"/>
                  <a:pt x="1557574" y="1076309"/>
                </a:cubicBezTo>
                <a:cubicBezTo>
                  <a:pt x="1341479" y="1129653"/>
                  <a:pt x="1294617" y="1024686"/>
                  <a:pt x="1069534" y="1076309"/>
                </a:cubicBezTo>
                <a:cubicBezTo>
                  <a:pt x="844451" y="1127932"/>
                  <a:pt x="747916" y="1035614"/>
                  <a:pt x="643797" y="1076309"/>
                </a:cubicBezTo>
                <a:cubicBezTo>
                  <a:pt x="539678" y="1117004"/>
                  <a:pt x="305711" y="1012364"/>
                  <a:pt x="0" y="1076309"/>
                </a:cubicBezTo>
                <a:cubicBezTo>
                  <a:pt x="-58289" y="912579"/>
                  <a:pt x="44573" y="722849"/>
                  <a:pt x="0" y="559681"/>
                </a:cubicBezTo>
                <a:cubicBezTo>
                  <a:pt x="-44573" y="396513"/>
                  <a:pt x="22590" y="153592"/>
                  <a:pt x="0" y="0"/>
                </a:cubicBezTo>
                <a:close/>
              </a:path>
              <a:path w="3115147" h="1076309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28421" y="8142"/>
                  <a:pt x="913776" y="0"/>
                </a:cubicBezTo>
                <a:cubicBezTo>
                  <a:pt x="1099131" y="-8142"/>
                  <a:pt x="1300011" y="53052"/>
                  <a:pt x="1495271" y="0"/>
                </a:cubicBezTo>
                <a:cubicBezTo>
                  <a:pt x="1690532" y="-53052"/>
                  <a:pt x="1845768" y="31041"/>
                  <a:pt x="1983310" y="0"/>
                </a:cubicBezTo>
                <a:cubicBezTo>
                  <a:pt x="2120852" y="-31041"/>
                  <a:pt x="2227762" y="42663"/>
                  <a:pt x="2471350" y="0"/>
                </a:cubicBezTo>
                <a:cubicBezTo>
                  <a:pt x="2714938" y="-42663"/>
                  <a:pt x="2825742" y="29969"/>
                  <a:pt x="3115147" y="0"/>
                </a:cubicBezTo>
                <a:cubicBezTo>
                  <a:pt x="3159288" y="239368"/>
                  <a:pt x="3105442" y="293008"/>
                  <a:pt x="3115147" y="516628"/>
                </a:cubicBezTo>
                <a:cubicBezTo>
                  <a:pt x="3124852" y="740248"/>
                  <a:pt x="3066212" y="934342"/>
                  <a:pt x="3115147" y="1076309"/>
                </a:cubicBezTo>
                <a:cubicBezTo>
                  <a:pt x="2906433" y="1078332"/>
                  <a:pt x="2781130" y="1034985"/>
                  <a:pt x="2658259" y="1076309"/>
                </a:cubicBezTo>
                <a:cubicBezTo>
                  <a:pt x="2535388" y="1117633"/>
                  <a:pt x="2377743" y="1035656"/>
                  <a:pt x="2139068" y="1076309"/>
                </a:cubicBezTo>
                <a:cubicBezTo>
                  <a:pt x="1900393" y="1116962"/>
                  <a:pt x="1733133" y="1025896"/>
                  <a:pt x="1619876" y="1076309"/>
                </a:cubicBezTo>
                <a:cubicBezTo>
                  <a:pt x="1506619" y="1126722"/>
                  <a:pt x="1249400" y="1028745"/>
                  <a:pt x="1131837" y="1076309"/>
                </a:cubicBezTo>
                <a:cubicBezTo>
                  <a:pt x="1014274" y="1123873"/>
                  <a:pt x="678562" y="1044553"/>
                  <a:pt x="550343" y="1076309"/>
                </a:cubicBezTo>
                <a:cubicBezTo>
                  <a:pt x="422124" y="1108065"/>
                  <a:pt x="213332" y="1067532"/>
                  <a:pt x="0" y="1076309"/>
                </a:cubicBezTo>
                <a:cubicBezTo>
                  <a:pt x="-46501" y="841651"/>
                  <a:pt x="33456" y="817152"/>
                  <a:pt x="0" y="559681"/>
                </a:cubicBezTo>
                <a:cubicBezTo>
                  <a:pt x="-33456" y="302210"/>
                  <a:pt x="19058" y="238841"/>
                  <a:pt x="0" y="0"/>
                </a:cubicBezTo>
                <a:close/>
              </a:path>
            </a:pathLst>
          </a:custGeom>
          <a:solidFill>
            <a:srgbClr val="F7FDFF"/>
          </a:solidFill>
          <a:ln w="142875" cap="rnd">
            <a:solidFill>
              <a:srgbClr val="099FBD"/>
            </a:solidFill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2800" dirty="0"/>
              <a:t>Other modules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81B929F-FB91-43C1-9053-AFE789A29F8C}"/>
              </a:ext>
            </a:extLst>
          </p:cNvPr>
          <p:cNvSpPr txBox="1"/>
          <p:nvPr/>
        </p:nvSpPr>
        <p:spPr>
          <a:xfrm>
            <a:off x="0" y="0"/>
            <a:ext cx="1614783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A study of Papyrus: </a:t>
            </a:r>
            <a:r>
              <a:rPr lang="en-US" sz="4400" dirty="0">
                <a:latin typeface="Calibri" panose="020F0502020204030204"/>
              </a:rPr>
              <a:t>Orchestration for DSL modeling</a:t>
            </a:r>
          </a:p>
          <a:p>
            <a:pPr>
              <a:defRPr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Calibri" panose="020F0502020204030204"/>
              </a:rPr>
              <a:t>Inter-module connections detailed</a:t>
            </a:r>
            <a:endParaRPr lang="en-CA" sz="48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D45245F-F09E-4FCB-831C-DA9C04F0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13323090" y="12567052"/>
            <a:ext cx="315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666471" y="11444271"/>
            <a:ext cx="4285859" cy="663199"/>
            <a:chOff x="3666471" y="11444271"/>
            <a:chExt cx="4285859" cy="66319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5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59"/>
              <a:ext cx="1780411" cy="32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898111" y="6479132"/>
            <a:ext cx="3645069" cy="883540"/>
          </a:xfrm>
          <a:prstGeom prst="rect">
            <a:avLst/>
          </a:prstGeom>
          <a:solidFill>
            <a:srgbClr val="FFFAE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External location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7381466" y="8071573"/>
            <a:ext cx="235142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4219233">
            <a:off x="13057198" y="11711503"/>
            <a:ext cx="792389" cy="139828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6426081" y="7474226"/>
            <a:ext cx="671234" cy="107662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903799" y="8721299"/>
            <a:ext cx="1168337" cy="12424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5084471" cy="58079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2509184" cy="193468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2086147" y="5074174"/>
            <a:ext cx="4209415" cy="813355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AFDA6C0-9BD0-442D-B245-F0C516F0CB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58"/>
          <a:stretch/>
        </p:blipFill>
        <p:spPr>
          <a:xfrm>
            <a:off x="1333760" y="4595102"/>
            <a:ext cx="1504774" cy="10743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glow rad="228600">
              <a:srgbClr val="FF0000">
                <a:alpha val="65000"/>
              </a:srgb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1333760" y="4595102"/>
            <a:ext cx="1504774" cy="11470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Root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5038882" y="4851638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4549839" y="5725239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2494087" y="6766916"/>
            <a:ext cx="4268590" cy="4644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Path to element</a:t>
            </a:r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307472" y="5083877"/>
            <a:ext cx="5590639" cy="1837025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158"/>
          <a:stretch/>
        </p:blipFill>
        <p:spPr>
          <a:xfrm>
            <a:off x="10706118" y="5678978"/>
            <a:ext cx="6524827" cy="520956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8818429" y="5957478"/>
            <a:ext cx="4368339" cy="455662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" t="16130"/>
          <a:stretch/>
        </p:blipFill>
        <p:spPr>
          <a:xfrm>
            <a:off x="8966255" y="8446276"/>
            <a:ext cx="6539403" cy="448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  <a:endCxn id="277" idx="1"/>
          </p:cNvCxnSpPr>
          <p:nvPr/>
        </p:nvCxnSpPr>
        <p:spPr>
          <a:xfrm>
            <a:off x="6762677" y="6999155"/>
            <a:ext cx="2849656" cy="5275018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895" y="10364715"/>
            <a:ext cx="4285859" cy="993734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385353" y="5582903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0637979" y="8235788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5156005" y="10481085"/>
            <a:ext cx="360714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>
                <a:effectLst>
                  <a:glow rad="228600">
                    <a:schemeClr val="bg1">
                      <a:alpha val="93000"/>
                    </a:schemeClr>
                  </a:glow>
                </a:effectLst>
              </a:rPr>
              <a:t>Specific Element</a:t>
            </a:r>
          </a:p>
        </p:txBody>
      </p:sp>
    </p:spTree>
    <p:extLst>
      <p:ext uri="{BB962C8B-B14F-4D97-AF65-F5344CB8AC3E}">
        <p14:creationId xmlns:p14="http://schemas.microsoft.com/office/powerpoint/2010/main" val="112757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1476E87C-AE17-4E99-9A14-985BBBD58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66" r="3898" b="36755"/>
          <a:stretch/>
        </p:blipFill>
        <p:spPr>
          <a:xfrm>
            <a:off x="11656712" y="9266236"/>
            <a:ext cx="5683110" cy="30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D9638D-6564-4A07-85C7-892F5D520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" t="44024" r="44449" b="5874"/>
          <a:stretch/>
        </p:blipFill>
        <p:spPr>
          <a:xfrm>
            <a:off x="11919550" y="10181747"/>
            <a:ext cx="8018144" cy="40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9DCA20B1-0B96-4BC7-9612-BD077B28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12" y="8404066"/>
            <a:ext cx="4785054" cy="54612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2C18D099-E8BA-4FD2-90E2-CCE1DF056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063" y="3580315"/>
            <a:ext cx="1456275" cy="1730691"/>
          </a:xfrm>
          <a:prstGeom prst="rect">
            <a:avLst/>
          </a:prstGeom>
          <a:effectLst>
            <a:glow rad="203200">
              <a:schemeClr val="bg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C58B19-0E46-4AE2-9EEA-16EB8345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29" r="33389" b="-4017"/>
          <a:stretch/>
        </p:blipFill>
        <p:spPr>
          <a:xfrm>
            <a:off x="14291623" y="10958501"/>
            <a:ext cx="5646071" cy="45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C0FE41F-C3F7-4318-9B5F-95D3E8ED6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70" r="54675" b="41538"/>
          <a:stretch/>
        </p:blipFill>
        <p:spPr>
          <a:xfrm>
            <a:off x="17556385" y="7592587"/>
            <a:ext cx="2328845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BB7B42-0F94-4BC4-998C-718F8CAF8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791" r="66158" b="28117"/>
          <a:stretch/>
        </p:blipFill>
        <p:spPr>
          <a:xfrm>
            <a:off x="17506876" y="6754042"/>
            <a:ext cx="1738863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2906B7-376A-4E5F-A945-8515C9DB99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278" r="28489" b="55630"/>
          <a:stretch/>
        </p:blipFill>
        <p:spPr>
          <a:xfrm>
            <a:off x="11656712" y="6727077"/>
            <a:ext cx="3674342" cy="52627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612909-68D4-470C-B609-A77F77C401FC}"/>
              </a:ext>
            </a:extLst>
          </p:cNvPr>
          <p:cNvGrpSpPr/>
          <p:nvPr/>
        </p:nvGrpSpPr>
        <p:grpSpPr>
          <a:xfrm>
            <a:off x="660728" y="4062973"/>
            <a:ext cx="10631823" cy="8110052"/>
            <a:chOff x="660729" y="5593493"/>
            <a:chExt cx="8248650" cy="62921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F10B5A-5BA5-4649-A917-D73FEC29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0729" y="6792834"/>
              <a:ext cx="8248650" cy="5092805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3051D-9671-4EBB-9E41-AA563B378F33}"/>
                </a:ext>
              </a:extLst>
            </p:cNvPr>
            <p:cNvSpPr/>
            <p:nvPr/>
          </p:nvSpPr>
          <p:spPr>
            <a:xfrm>
              <a:off x="780477" y="5593493"/>
              <a:ext cx="4204478" cy="8905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Glossary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DSL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3351508-F74B-4F02-9AE6-46DC7F4AA36B}"/>
                </a:ext>
              </a:extLst>
            </p:cNvPr>
            <p:cNvSpPr/>
            <p:nvPr/>
          </p:nvSpPr>
          <p:spPr>
            <a:xfrm>
              <a:off x="5200077" y="5593493"/>
              <a:ext cx="3524823" cy="890581"/>
            </a:xfrm>
            <a:prstGeom prst="rect">
              <a:avLst/>
            </a:prstGeom>
            <a:pattFill prst="wdUpDiag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9525" cap="flat" cmpd="sng" algn="ctr">
              <a:solidFill>
                <a:schemeClr val="accent2">
                  <a:lumMod val="75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Reference management DSL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420811-B27B-4BC8-A846-913C0AF02072}"/>
                </a:ext>
              </a:extLst>
            </p:cNvPr>
            <p:cNvSpPr/>
            <p:nvPr/>
          </p:nvSpPr>
          <p:spPr>
            <a:xfrm rot="5032387" flipV="1">
              <a:off x="-59670" y="7632448"/>
              <a:ext cx="4905887" cy="229180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2158996 w 8557846"/>
                <a:gd name="connsiteY1" fmla="*/ 925577 h 3141784"/>
                <a:gd name="connsiteX2" fmla="*/ 4985165 w 8557846"/>
                <a:gd name="connsiteY2" fmla="*/ 124539 h 3141784"/>
                <a:gd name="connsiteX3" fmla="*/ 8557846 w 8557846"/>
                <a:gd name="connsiteY3" fmla="*/ 0 h 3141784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8557846 w 8557846"/>
                <a:gd name="connsiteY3" fmla="*/ 135168 h 3276952"/>
                <a:gd name="connsiteX0" fmla="*/ 0 w 8557846"/>
                <a:gd name="connsiteY0" fmla="*/ 3512908 h 3512908"/>
                <a:gd name="connsiteX1" fmla="*/ 2158996 w 8557846"/>
                <a:gd name="connsiteY1" fmla="*/ 1296701 h 3512908"/>
                <a:gd name="connsiteX2" fmla="*/ 4985165 w 8557846"/>
                <a:gd name="connsiteY2" fmla="*/ 495663 h 3512908"/>
                <a:gd name="connsiteX3" fmla="*/ 8557846 w 8557846"/>
                <a:gd name="connsiteY3" fmla="*/ 371124 h 3512908"/>
                <a:gd name="connsiteX0" fmla="*/ 0 w 8557846"/>
                <a:gd name="connsiteY0" fmla="*/ 3276952 h 3276952"/>
                <a:gd name="connsiteX1" fmla="*/ 2158996 w 8557846"/>
                <a:gd name="connsiteY1" fmla="*/ 1060745 h 3276952"/>
                <a:gd name="connsiteX2" fmla="*/ 4985165 w 8557846"/>
                <a:gd name="connsiteY2" fmla="*/ 259707 h 3276952"/>
                <a:gd name="connsiteX3" fmla="*/ 7095428 w 8557846"/>
                <a:gd name="connsiteY3" fmla="*/ 15860 h 3276952"/>
                <a:gd name="connsiteX4" fmla="*/ 8557846 w 8557846"/>
                <a:gd name="connsiteY4" fmla="*/ 135168 h 3276952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516393 h 3516393"/>
                <a:gd name="connsiteX1" fmla="*/ 2158996 w 8557846"/>
                <a:gd name="connsiteY1" fmla="*/ 1300186 h 3516393"/>
                <a:gd name="connsiteX2" fmla="*/ 4985165 w 8557846"/>
                <a:gd name="connsiteY2" fmla="*/ 499148 h 3516393"/>
                <a:gd name="connsiteX3" fmla="*/ 7095428 w 8557846"/>
                <a:gd name="connsiteY3" fmla="*/ 255301 h 3516393"/>
                <a:gd name="connsiteX4" fmla="*/ 8557846 w 8557846"/>
                <a:gd name="connsiteY4" fmla="*/ 374609 h 35163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  <a:gd name="connsiteX0" fmla="*/ 0 w 8557846"/>
                <a:gd name="connsiteY0" fmla="*/ 3642193 h 3642193"/>
                <a:gd name="connsiteX1" fmla="*/ 2158996 w 8557846"/>
                <a:gd name="connsiteY1" fmla="*/ 1425986 h 3642193"/>
                <a:gd name="connsiteX2" fmla="*/ 4985165 w 8557846"/>
                <a:gd name="connsiteY2" fmla="*/ 624948 h 3642193"/>
                <a:gd name="connsiteX3" fmla="*/ 7095428 w 8557846"/>
                <a:gd name="connsiteY3" fmla="*/ 381101 h 3642193"/>
                <a:gd name="connsiteX4" fmla="*/ 8557846 w 8557846"/>
                <a:gd name="connsiteY4" fmla="*/ 500409 h 3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7846" h="3642193">
                  <a:moveTo>
                    <a:pt x="0" y="3642193"/>
                  </a:moveTo>
                  <a:cubicBezTo>
                    <a:pt x="288188" y="3304815"/>
                    <a:pt x="1223898" y="757698"/>
                    <a:pt x="2158996" y="1425986"/>
                  </a:cubicBezTo>
                  <a:cubicBezTo>
                    <a:pt x="2638798" y="620167"/>
                    <a:pt x="3935922" y="-121880"/>
                    <a:pt x="4985165" y="624948"/>
                  </a:cubicBezTo>
                  <a:cubicBezTo>
                    <a:pt x="5540552" y="-72691"/>
                    <a:pt x="6466441" y="-231945"/>
                    <a:pt x="7095428" y="381101"/>
                  </a:cubicBezTo>
                  <a:cubicBezTo>
                    <a:pt x="7621031" y="-232430"/>
                    <a:pt x="8311200" y="455825"/>
                    <a:pt x="8557846" y="500409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A81E59-0A8A-4F1C-A76D-12EDA8B23320}"/>
              </a:ext>
            </a:extLst>
          </p:cNvPr>
          <p:cNvSpPr/>
          <p:nvPr/>
        </p:nvSpPr>
        <p:spPr>
          <a:xfrm rot="5032387">
            <a:off x="13304474" y="7214585"/>
            <a:ext cx="4644564" cy="3938229"/>
          </a:xfrm>
          <a:custGeom>
            <a:avLst/>
            <a:gdLst>
              <a:gd name="connsiteX0" fmla="*/ 0 w 8557846"/>
              <a:gd name="connsiteY0" fmla="*/ 3141784 h 3141784"/>
              <a:gd name="connsiteX1" fmla="*/ 2836985 w 8557846"/>
              <a:gd name="connsiteY1" fmla="*/ 609600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720204 w 8557846"/>
              <a:gd name="connsiteY1" fmla="*/ 1455959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8557846 w 8557846"/>
              <a:gd name="connsiteY1" fmla="*/ 0 h 3141784"/>
              <a:gd name="connsiteX0" fmla="*/ 266422 w 8824268"/>
              <a:gd name="connsiteY0" fmla="*/ 3141784 h 3141784"/>
              <a:gd name="connsiteX1" fmla="*/ 8824268 w 8824268"/>
              <a:gd name="connsiteY1" fmla="*/ 0 h 3141784"/>
              <a:gd name="connsiteX0" fmla="*/ 714460 w 9272306"/>
              <a:gd name="connsiteY0" fmla="*/ 3141784 h 3141784"/>
              <a:gd name="connsiteX1" fmla="*/ 9272306 w 9272306"/>
              <a:gd name="connsiteY1" fmla="*/ 0 h 3141784"/>
              <a:gd name="connsiteX0" fmla="*/ 56829 w 8614675"/>
              <a:gd name="connsiteY0" fmla="*/ 3141784 h 3141784"/>
              <a:gd name="connsiteX1" fmla="*/ 8614675 w 8614675"/>
              <a:gd name="connsiteY1" fmla="*/ 0 h 3141784"/>
              <a:gd name="connsiteX0" fmla="*/ 6917 w 8564763"/>
              <a:gd name="connsiteY0" fmla="*/ 3141784 h 3141784"/>
              <a:gd name="connsiteX1" fmla="*/ 8564763 w 8564763"/>
              <a:gd name="connsiteY1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8557846 w 8557846"/>
              <a:gd name="connsiteY2" fmla="*/ 0 h 3141784"/>
              <a:gd name="connsiteX0" fmla="*/ 0 w 8557846"/>
              <a:gd name="connsiteY0" fmla="*/ 3141784 h 3141784"/>
              <a:gd name="connsiteX1" fmla="*/ 2158996 w 8557846"/>
              <a:gd name="connsiteY1" fmla="*/ 925577 h 3141784"/>
              <a:gd name="connsiteX2" fmla="*/ 4985165 w 8557846"/>
              <a:gd name="connsiteY2" fmla="*/ 124539 h 3141784"/>
              <a:gd name="connsiteX3" fmla="*/ 8557846 w 8557846"/>
              <a:gd name="connsiteY3" fmla="*/ 0 h 3141784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8557846 w 8557846"/>
              <a:gd name="connsiteY3" fmla="*/ 135168 h 3276952"/>
              <a:gd name="connsiteX0" fmla="*/ 0 w 8557846"/>
              <a:gd name="connsiteY0" fmla="*/ 3512908 h 3512908"/>
              <a:gd name="connsiteX1" fmla="*/ 2158996 w 8557846"/>
              <a:gd name="connsiteY1" fmla="*/ 1296701 h 3512908"/>
              <a:gd name="connsiteX2" fmla="*/ 4985165 w 8557846"/>
              <a:gd name="connsiteY2" fmla="*/ 495663 h 3512908"/>
              <a:gd name="connsiteX3" fmla="*/ 8557846 w 8557846"/>
              <a:gd name="connsiteY3" fmla="*/ 371124 h 3512908"/>
              <a:gd name="connsiteX0" fmla="*/ 0 w 8557846"/>
              <a:gd name="connsiteY0" fmla="*/ 3276952 h 3276952"/>
              <a:gd name="connsiteX1" fmla="*/ 2158996 w 8557846"/>
              <a:gd name="connsiteY1" fmla="*/ 1060745 h 3276952"/>
              <a:gd name="connsiteX2" fmla="*/ 4985165 w 8557846"/>
              <a:gd name="connsiteY2" fmla="*/ 259707 h 3276952"/>
              <a:gd name="connsiteX3" fmla="*/ 7095428 w 8557846"/>
              <a:gd name="connsiteY3" fmla="*/ 15860 h 3276952"/>
              <a:gd name="connsiteX4" fmla="*/ 8557846 w 8557846"/>
              <a:gd name="connsiteY4" fmla="*/ 135168 h 3276952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516393 h 3516393"/>
              <a:gd name="connsiteX1" fmla="*/ 2158996 w 8557846"/>
              <a:gd name="connsiteY1" fmla="*/ 1300186 h 3516393"/>
              <a:gd name="connsiteX2" fmla="*/ 4985165 w 8557846"/>
              <a:gd name="connsiteY2" fmla="*/ 499148 h 3516393"/>
              <a:gd name="connsiteX3" fmla="*/ 7095428 w 8557846"/>
              <a:gd name="connsiteY3" fmla="*/ 255301 h 3516393"/>
              <a:gd name="connsiteX4" fmla="*/ 8557846 w 8557846"/>
              <a:gd name="connsiteY4" fmla="*/ 374609 h 35163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8557846"/>
              <a:gd name="connsiteY0" fmla="*/ 3642193 h 3642193"/>
              <a:gd name="connsiteX1" fmla="*/ 2158996 w 8557846"/>
              <a:gd name="connsiteY1" fmla="*/ 1425986 h 3642193"/>
              <a:gd name="connsiteX2" fmla="*/ 4985165 w 8557846"/>
              <a:gd name="connsiteY2" fmla="*/ 624948 h 3642193"/>
              <a:gd name="connsiteX3" fmla="*/ 7095428 w 8557846"/>
              <a:gd name="connsiteY3" fmla="*/ 381101 h 3642193"/>
              <a:gd name="connsiteX4" fmla="*/ 8557846 w 8557846"/>
              <a:gd name="connsiteY4" fmla="*/ 500409 h 3642193"/>
              <a:gd name="connsiteX0" fmla="*/ 0 w 7095428"/>
              <a:gd name="connsiteY0" fmla="*/ 3642193 h 3642193"/>
              <a:gd name="connsiteX1" fmla="*/ 2158996 w 7095428"/>
              <a:gd name="connsiteY1" fmla="*/ 1425986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  <a:gd name="connsiteX0" fmla="*/ 0 w 7095428"/>
              <a:gd name="connsiteY0" fmla="*/ 3642193 h 3642193"/>
              <a:gd name="connsiteX1" fmla="*/ 3351797 w 7095428"/>
              <a:gd name="connsiteY1" fmla="*/ 1346128 h 3642193"/>
              <a:gd name="connsiteX2" fmla="*/ 4985165 w 7095428"/>
              <a:gd name="connsiteY2" fmla="*/ 624948 h 3642193"/>
              <a:gd name="connsiteX3" fmla="*/ 7095428 w 7095428"/>
              <a:gd name="connsiteY3" fmla="*/ 381101 h 36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5428" h="3642193">
                <a:moveTo>
                  <a:pt x="0" y="3642193"/>
                </a:moveTo>
                <a:cubicBezTo>
                  <a:pt x="288188" y="3304815"/>
                  <a:pt x="2416699" y="677840"/>
                  <a:pt x="3351797" y="1346128"/>
                </a:cubicBezTo>
                <a:cubicBezTo>
                  <a:pt x="3372082" y="751537"/>
                  <a:pt x="3935922" y="-121880"/>
                  <a:pt x="4985165" y="624948"/>
                </a:cubicBezTo>
                <a:cubicBezTo>
                  <a:pt x="5540552" y="-72691"/>
                  <a:pt x="6466441" y="-231945"/>
                  <a:pt x="7095428" y="381101"/>
                </a:cubicBezTo>
              </a:path>
            </a:pathLst>
          </a:cu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CB439F-D3A5-43E5-BA5D-8332E9122E11}"/>
              </a:ext>
            </a:extLst>
          </p:cNvPr>
          <p:cNvSpPr txBox="1"/>
          <p:nvPr/>
        </p:nvSpPr>
        <p:spPr>
          <a:xfrm rot="406606">
            <a:off x="9975506" y="3283355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? Related projects 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CC80E-33C6-4063-8791-BCBB98C4BBB7}"/>
              </a:ext>
            </a:extLst>
          </p:cNvPr>
          <p:cNvSpPr txBox="1"/>
          <p:nvPr/>
        </p:nvSpPr>
        <p:spPr>
          <a:xfrm>
            <a:off x="916701" y="382362"/>
            <a:ext cx="1614783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/>
              <a:t>Orchestration for DSL modeling</a:t>
            </a:r>
            <a:r>
              <a:rPr lang="en-US" sz="5400" dirty="0"/>
              <a:t>: </a:t>
            </a:r>
            <a:r>
              <a:rPr lang="en-US" sz="4800" dirty="0"/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Element type configurations: 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from domain model to EMF representations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6B54A2-0BC7-4B9F-8BEF-BCABBBF1B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2C88C-27C9-4E99-A74A-2E5E159A46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22047-3305-4B26-9A5B-5862DDED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22" y="5494958"/>
            <a:ext cx="15450318" cy="50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9665CD20-8161-4C8E-A48B-19E54AB2BE8F}"/>
              </a:ext>
            </a:extLst>
          </p:cNvPr>
          <p:cNvSpPr/>
          <p:nvPr/>
        </p:nvSpPr>
        <p:spPr>
          <a:xfrm rot="12907991">
            <a:off x="13481751" y="7810381"/>
            <a:ext cx="408102" cy="4081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B4A2614-88BB-4269-86F1-128853AC1E66}"/>
              </a:ext>
            </a:extLst>
          </p:cNvPr>
          <p:cNvSpPr/>
          <p:nvPr/>
        </p:nvSpPr>
        <p:spPr>
          <a:xfrm rot="12446014">
            <a:off x="14215216" y="8919904"/>
            <a:ext cx="408106" cy="4081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370E04-BE64-4FAB-B508-96F3FE7D6930}"/>
              </a:ext>
            </a:extLst>
          </p:cNvPr>
          <p:cNvCxnSpPr>
            <a:cxnSpLocks/>
            <a:stCxn id="150" idx="6"/>
            <a:endCxn id="147" idx="7"/>
          </p:cNvCxnSpPr>
          <p:nvPr/>
        </p:nvCxnSpPr>
        <p:spPr>
          <a:xfrm flipH="1" flipV="1">
            <a:off x="5906588" y="7330629"/>
            <a:ext cx="8331575" cy="1699315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89E99A3-C471-477D-82B4-EF0E05376A1B}"/>
              </a:ext>
            </a:extLst>
          </p:cNvPr>
          <p:cNvCxnSpPr>
            <a:cxnSpLocks/>
            <a:stCxn id="148" idx="6"/>
            <a:endCxn id="147" idx="0"/>
          </p:cNvCxnSpPr>
          <p:nvPr/>
        </p:nvCxnSpPr>
        <p:spPr>
          <a:xfrm flipH="1" flipV="1">
            <a:off x="5956757" y="7121671"/>
            <a:ext cx="7562169" cy="775336"/>
          </a:xfrm>
          <a:prstGeom prst="line">
            <a:avLst/>
          </a:prstGeom>
          <a:ln w="19050">
            <a:solidFill>
              <a:srgbClr val="7030A0"/>
            </a:solidFill>
          </a:ln>
          <a:effectLst>
            <a:glow rad="2286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>
            <a:extLst>
              <a:ext uri="{FF2B5EF4-FFF2-40B4-BE49-F238E27FC236}">
                <a16:creationId xmlns:a16="http://schemas.microsoft.com/office/drawing/2014/main" id="{53D0A510-FB9C-4007-9AE7-667ECEE0E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54675" b="41538"/>
          <a:stretch/>
        </p:blipFill>
        <p:spPr>
          <a:xfrm>
            <a:off x="5679438" y="3685042"/>
            <a:ext cx="2164509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B74C05F-4C9F-4DA8-B677-A0DB64D61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55" t="51101" r="7706" b="44866"/>
          <a:stretch/>
        </p:blipFill>
        <p:spPr>
          <a:xfrm>
            <a:off x="13685802" y="8061030"/>
            <a:ext cx="3142492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2B9B5C8-8EB6-4365-91F9-4EAD1A70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2" t="73294" r="386" b="22673"/>
          <a:stretch/>
        </p:blipFill>
        <p:spPr>
          <a:xfrm>
            <a:off x="14541984" y="9164080"/>
            <a:ext cx="3312886" cy="203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38100">
              <a:schemeClr val="bg1"/>
            </a:glow>
          </a:effectLst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C30A426D-E918-4486-A24B-1C9947B88412}"/>
              </a:ext>
            </a:extLst>
          </p:cNvPr>
          <p:cNvSpPr/>
          <p:nvPr/>
        </p:nvSpPr>
        <p:spPr>
          <a:xfrm rot="4860047">
            <a:off x="5398663" y="6884815"/>
            <a:ext cx="561550" cy="561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2286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361AAB0-5565-4C0D-9BCC-C11358CCE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6" t="30958" r="78825" b="65065"/>
          <a:stretch/>
        </p:blipFill>
        <p:spPr>
          <a:xfrm>
            <a:off x="3210559" y="7065379"/>
            <a:ext cx="2468880" cy="20042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D78D22-8687-465E-98B2-091528101B93}"/>
              </a:ext>
            </a:extLst>
          </p:cNvPr>
          <p:cNvCxnSpPr>
            <a:cxnSpLocks/>
            <a:stCxn id="160" idx="3"/>
            <a:endCxn id="159" idx="1"/>
          </p:cNvCxnSpPr>
          <p:nvPr/>
        </p:nvCxnSpPr>
        <p:spPr>
          <a:xfrm>
            <a:off x="7843947" y="3929610"/>
            <a:ext cx="4500453" cy="0"/>
          </a:xfrm>
          <a:prstGeom prst="straightConnector1">
            <a:avLst/>
          </a:prstGeom>
          <a:ln w="22225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39E40602-0BFB-41D4-B2BB-91613C12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" t="86666" r="52433" b="503"/>
          <a:stretch/>
        </p:blipFill>
        <p:spPr>
          <a:xfrm>
            <a:off x="12344400" y="3685042"/>
            <a:ext cx="2455641" cy="48913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292100" dist="139700" dir="2700000" algn="tl" rotWithShape="0">
              <a:schemeClr val="accent2">
                <a:lumMod val="75000"/>
                <a:alpha val="65000"/>
              </a:scheme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E15513-BF9B-49F9-A554-22CBFDF8D9DD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Customization and dependencies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B0CD1D-85B1-4072-BC74-7AFB5F20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E2A-DAD9-4F0C-9ED0-2A2C09AEC7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72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70421-C797-4404-9CC8-BC61F4B2C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/>
          <a:stretch/>
        </p:blipFill>
        <p:spPr>
          <a:xfrm>
            <a:off x="9552968" y="3088998"/>
            <a:ext cx="10406648" cy="324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FA1B3-00E6-44CB-87C0-4F8352CDC779}"/>
              </a:ext>
            </a:extLst>
          </p:cNvPr>
          <p:cNvSpPr txBox="1"/>
          <p:nvPr/>
        </p:nvSpPr>
        <p:spPr>
          <a:xfrm>
            <a:off x="15120491" y="1071904"/>
            <a:ext cx="3888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Missing 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Profile / Definition ?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DBFC847-C7BA-4F31-9887-015983CA8326}"/>
              </a:ext>
            </a:extLst>
          </p:cNvPr>
          <p:cNvSpPr/>
          <p:nvPr/>
        </p:nvSpPr>
        <p:spPr>
          <a:xfrm rot="888305">
            <a:off x="12220806" y="1485278"/>
            <a:ext cx="2285863" cy="29402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3753" h="2916990">
                <a:moveTo>
                  <a:pt x="1213753" y="0"/>
                </a:moveTo>
                <a:cubicBezTo>
                  <a:pt x="412682" y="258259"/>
                  <a:pt x="-284439" y="1515446"/>
                  <a:pt x="116993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26B70-F99D-4D47-89CC-DB62179FC8E4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Papyrus external elements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9AC12-BF91-4DFE-82A6-1947450C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" y="4193507"/>
            <a:ext cx="5347868" cy="377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5A41E-AC48-4E75-A7C7-B8C8C351B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89" y="8838289"/>
            <a:ext cx="14061884" cy="259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D7F6DE-0353-4FBD-8A74-EAF1583CBF90}"/>
              </a:ext>
            </a:extLst>
          </p:cNvPr>
          <p:cNvSpPr/>
          <p:nvPr/>
        </p:nvSpPr>
        <p:spPr>
          <a:xfrm rot="888305" flipH="1">
            <a:off x="2819631" y="7053143"/>
            <a:ext cx="4623216" cy="3206009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  <a:gd name="connsiteX0" fmla="*/ 1267018 w 1267018"/>
              <a:gd name="connsiteY0" fmla="*/ 0 h 2916990"/>
              <a:gd name="connsiteX1" fmla="*/ 170258 w 1267018"/>
              <a:gd name="connsiteY1" fmla="*/ 2916990 h 2916990"/>
              <a:gd name="connsiteX0" fmla="*/ 1213753 w 1213753"/>
              <a:gd name="connsiteY0" fmla="*/ 0 h 2916990"/>
              <a:gd name="connsiteX1" fmla="*/ 116993 w 1213753"/>
              <a:gd name="connsiteY1" fmla="*/ 2916990 h 2916990"/>
              <a:gd name="connsiteX0" fmla="*/ 1096760 w 1096760"/>
              <a:gd name="connsiteY0" fmla="*/ 0 h 2916990"/>
              <a:gd name="connsiteX1" fmla="*/ 0 w 1096760"/>
              <a:gd name="connsiteY1" fmla="*/ 2916990 h 2916990"/>
              <a:gd name="connsiteX0" fmla="*/ 852550 w 852550"/>
              <a:gd name="connsiteY0" fmla="*/ 0 h 3163656"/>
              <a:gd name="connsiteX1" fmla="*/ 0 w 852550"/>
              <a:gd name="connsiteY1" fmla="*/ 3163656 h 3163656"/>
              <a:gd name="connsiteX0" fmla="*/ 852550 w 852550"/>
              <a:gd name="connsiteY0" fmla="*/ 59461 h 3223117"/>
              <a:gd name="connsiteX1" fmla="*/ 0 w 852550"/>
              <a:gd name="connsiteY1" fmla="*/ 3223117 h 3223117"/>
              <a:gd name="connsiteX0" fmla="*/ 921096 w 921096"/>
              <a:gd name="connsiteY0" fmla="*/ 71396 h 2929709"/>
              <a:gd name="connsiteX1" fmla="*/ 0 w 921096"/>
              <a:gd name="connsiteY1" fmla="*/ 2929709 h 292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1096" h="2929709">
                <a:moveTo>
                  <a:pt x="921096" y="71396"/>
                </a:moveTo>
                <a:cubicBezTo>
                  <a:pt x="479155" y="-296816"/>
                  <a:pt x="56548" y="774589"/>
                  <a:pt x="0" y="2929709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5B0BB-90E2-4DF1-85FB-0FEF4E38D2DD}"/>
              </a:ext>
            </a:extLst>
          </p:cNvPr>
          <p:cNvSpPr txBox="1"/>
          <p:nvPr/>
        </p:nvSpPr>
        <p:spPr>
          <a:xfrm>
            <a:off x="6166501" y="7455818"/>
            <a:ext cx="388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Domain – SysML</a:t>
            </a:r>
          </a:p>
          <a:p>
            <a:pPr algn="ctr"/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Dependency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6BC5A1-B2FE-4E25-9052-9258BDD7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8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54DF0-0F0A-4EF9-ADC8-0297CD226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05" y="7757598"/>
            <a:ext cx="12002704" cy="58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C0530ED-4D27-457B-B010-4A9930211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47" t="68541" r="1"/>
          <a:stretch/>
        </p:blipFill>
        <p:spPr>
          <a:xfrm flipV="1">
            <a:off x="0" y="13022797"/>
            <a:ext cx="2031994" cy="14629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763F1E4-048D-4947-9481-660CEBDC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04" y="2484792"/>
            <a:ext cx="17738756" cy="485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F52CA9B-D756-4D7A-AF91-39C49E9146CE}"/>
              </a:ext>
            </a:extLst>
          </p:cNvPr>
          <p:cNvSpPr/>
          <p:nvPr/>
        </p:nvSpPr>
        <p:spPr>
          <a:xfrm rot="1374115">
            <a:off x="14390320" y="1195873"/>
            <a:ext cx="365668" cy="113062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21901-A007-4D51-B570-214D1ED25689}"/>
              </a:ext>
            </a:extLst>
          </p:cNvPr>
          <p:cNvSpPr txBox="1"/>
          <p:nvPr/>
        </p:nvSpPr>
        <p:spPr>
          <a:xfrm>
            <a:off x="15095312" y="964738"/>
            <a:ext cx="3356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Definition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1C36B35-54EC-4DDF-9702-39161E1F21A3}"/>
              </a:ext>
            </a:extLst>
          </p:cNvPr>
          <p:cNvSpPr txBox="1"/>
          <p:nvPr/>
        </p:nvSpPr>
        <p:spPr>
          <a:xfrm>
            <a:off x="0" y="4384502"/>
            <a:ext cx="2774215" cy="79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glow rad="254000">
                    <a:schemeClr val="bg1"/>
                  </a:glow>
                </a:effectLst>
                <a:latin typeface="Bradley Hand ITC" panose="03070402050302030203" pitchFamily="66" charset="0"/>
              </a:rPr>
              <a:t>Usages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25AF2E-2FF7-41A0-905B-944C4859C4A5}"/>
              </a:ext>
            </a:extLst>
          </p:cNvPr>
          <p:cNvSpPr/>
          <p:nvPr/>
        </p:nvSpPr>
        <p:spPr>
          <a:xfrm>
            <a:off x="2361612" y="2846551"/>
            <a:ext cx="17715491" cy="4459749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7380707-6C31-4AA6-A078-EC95D6490372}"/>
              </a:ext>
            </a:extLst>
          </p:cNvPr>
          <p:cNvSpPr/>
          <p:nvPr/>
        </p:nvSpPr>
        <p:spPr>
          <a:xfrm rot="16903249" flipH="1">
            <a:off x="1288046" y="3552597"/>
            <a:ext cx="787552" cy="1120250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E3EFFF6-3428-4F32-AB3C-162F879B283A}"/>
              </a:ext>
            </a:extLst>
          </p:cNvPr>
          <p:cNvSpPr txBox="1"/>
          <p:nvPr/>
        </p:nvSpPr>
        <p:spPr>
          <a:xfrm>
            <a:off x="16037401" y="5742183"/>
            <a:ext cx="380070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CreationMenu resources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DFAE53-F686-402D-BB94-84FBECEC5436}"/>
              </a:ext>
            </a:extLst>
          </p:cNvPr>
          <p:cNvSpPr txBox="1"/>
          <p:nvPr/>
        </p:nvSpPr>
        <p:spPr>
          <a:xfrm>
            <a:off x="14116049" y="12059348"/>
            <a:ext cx="307155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Architecture resources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A4C55F-DAE3-465A-8285-22A245B95E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828" b="91369"/>
          <a:stretch/>
        </p:blipFill>
        <p:spPr>
          <a:xfrm>
            <a:off x="2361612" y="2388490"/>
            <a:ext cx="14576221" cy="41872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14EEF2-D668-45A5-805B-55A42B3A4101}"/>
              </a:ext>
            </a:extLst>
          </p:cNvPr>
          <p:cNvSpPr/>
          <p:nvPr/>
        </p:nvSpPr>
        <p:spPr>
          <a:xfrm>
            <a:off x="5436806" y="8102392"/>
            <a:ext cx="12002704" cy="551322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26FB-FAF8-4330-8280-605604211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134"/>
          <a:stretch/>
        </p:blipFill>
        <p:spPr>
          <a:xfrm>
            <a:off x="5436805" y="7696042"/>
            <a:ext cx="12002704" cy="3447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>
            <a:glow rad="254000">
              <a:srgbClr val="FF0000">
                <a:alpha val="35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C5A2FB-09DB-42A1-8508-2181A847365A}"/>
              </a:ext>
            </a:extLst>
          </p:cNvPr>
          <p:cNvSpPr txBox="1"/>
          <p:nvPr/>
        </p:nvSpPr>
        <p:spPr>
          <a:xfrm>
            <a:off x="16301380" y="4158223"/>
            <a:ext cx="388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3FE11A1-25EA-47F5-8495-C27800179060}"/>
              </a:ext>
            </a:extLst>
          </p:cNvPr>
          <p:cNvSpPr/>
          <p:nvPr/>
        </p:nvSpPr>
        <p:spPr>
          <a:xfrm rot="9783915" flipH="1">
            <a:off x="15488837" y="3661730"/>
            <a:ext cx="679943" cy="976476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2489641 w 2489641"/>
              <a:gd name="connsiteY0" fmla="*/ 12656 h 1919182"/>
              <a:gd name="connsiteX1" fmla="*/ 470834 w 2489641"/>
              <a:gd name="connsiteY1" fmla="*/ 739311 h 1919182"/>
              <a:gd name="connsiteX2" fmla="*/ 28383 w 2489641"/>
              <a:gd name="connsiteY2" fmla="*/ 1919182 h 1919182"/>
              <a:gd name="connsiteX0" fmla="*/ 2461258 w 2461258"/>
              <a:gd name="connsiteY0" fmla="*/ 0 h 1906526"/>
              <a:gd name="connsiteX1" fmla="*/ 0 w 2461258"/>
              <a:gd name="connsiteY1" fmla="*/ 1906526 h 1906526"/>
              <a:gd name="connsiteX0" fmla="*/ 2474791 w 2474791"/>
              <a:gd name="connsiteY0" fmla="*/ 0 h 1906526"/>
              <a:gd name="connsiteX1" fmla="*/ 13533 w 2474791"/>
              <a:gd name="connsiteY1" fmla="*/ 1906526 h 1906526"/>
              <a:gd name="connsiteX0" fmla="*/ 2477933 w 2477933"/>
              <a:gd name="connsiteY0" fmla="*/ 42312 h 1948838"/>
              <a:gd name="connsiteX1" fmla="*/ 16675 w 2477933"/>
              <a:gd name="connsiteY1" fmla="*/ 1948838 h 1948838"/>
              <a:gd name="connsiteX0" fmla="*/ 1903698 w 1903698"/>
              <a:gd name="connsiteY0" fmla="*/ 13669 h 3871634"/>
              <a:gd name="connsiteX1" fmla="*/ 25872 w 1903698"/>
              <a:gd name="connsiteY1" fmla="*/ 3871634 h 3871634"/>
              <a:gd name="connsiteX0" fmla="*/ 1903912 w 1903912"/>
              <a:gd name="connsiteY0" fmla="*/ 0 h 3857965"/>
              <a:gd name="connsiteX1" fmla="*/ 26086 w 1903912"/>
              <a:gd name="connsiteY1" fmla="*/ 3857965 h 3857965"/>
              <a:gd name="connsiteX0" fmla="*/ 1175372 w 1175372"/>
              <a:gd name="connsiteY0" fmla="*/ 0 h 2916990"/>
              <a:gd name="connsiteX1" fmla="*/ 78612 w 1175372"/>
              <a:gd name="connsiteY1" fmla="*/ 2916990 h 2916990"/>
              <a:gd name="connsiteX0" fmla="*/ 1359182 w 1359182"/>
              <a:gd name="connsiteY0" fmla="*/ 0 h 2916990"/>
              <a:gd name="connsiteX1" fmla="*/ 262422 w 1359182"/>
              <a:gd name="connsiteY1" fmla="*/ 2916990 h 29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9182" h="2916990">
                <a:moveTo>
                  <a:pt x="1359182" y="0"/>
                </a:moveTo>
                <a:cubicBezTo>
                  <a:pt x="147141" y="476463"/>
                  <a:pt x="-349839" y="1643509"/>
                  <a:pt x="262422" y="2916990"/>
                </a:cubicBezTo>
              </a:path>
            </a:pathLst>
          </a:cu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>
            <a:glow rad="241300">
              <a:schemeClr val="bg1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04AE1-8AB6-4207-B1ED-FF4F68BD69E9}"/>
              </a:ext>
            </a:extLst>
          </p:cNvPr>
          <p:cNvSpPr txBox="1"/>
          <p:nvPr/>
        </p:nvSpPr>
        <p:spPr>
          <a:xfrm>
            <a:off x="916701" y="382362"/>
            <a:ext cx="1614783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Orchestration for DSL modeling</a:t>
            </a:r>
            <a:r>
              <a:rPr lang="en-US" sz="54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US" sz="4800" dirty="0">
                <a:solidFill>
                  <a:prstClr val="white">
                    <a:lumMod val="50000"/>
                  </a:prstClr>
                </a:solidFill>
              </a:rPr>
              <a:t>A study of Papyrus</a:t>
            </a:r>
          </a:p>
          <a:p>
            <a:pPr>
              <a:defRPr/>
            </a:pPr>
            <a:r>
              <a:rPr lang="en-US" sz="4400" dirty="0">
                <a:latin typeface="Calibri" panose="020F0502020204030204"/>
              </a:rPr>
              <a:t>EMF ResourceSets &amp; Resources</a:t>
            </a:r>
            <a:endParaRPr lang="en-CA" sz="4400" dirty="0">
              <a:latin typeface="Calibri" panose="020F050202020403020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646B5AC-D28D-48BE-A72E-857EF298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9520" y="178228"/>
            <a:ext cx="1969179" cy="18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8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8113AB76-3730-45E1-B593-EDAE58288A8F}"/>
              </a:ext>
            </a:extLst>
          </p:cNvPr>
          <p:cNvSpPr/>
          <p:nvPr/>
        </p:nvSpPr>
        <p:spPr>
          <a:xfrm>
            <a:off x="2121569" y="2603179"/>
            <a:ext cx="7998364" cy="4061207"/>
          </a:xfrm>
          <a:prstGeom prst="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4800" dirty="0">
                <a:solidFill>
                  <a:srgbClr val="002060"/>
                </a:solidFill>
                <a:latin typeface="Calibri" panose="020F0502020204030204"/>
              </a:rPr>
              <a:t>R</a:t>
            </a:r>
            <a:r>
              <a:rPr lang="en-US" sz="4800" dirty="0">
                <a:solidFill>
                  <a:srgbClr val="002060"/>
                </a:solidFill>
                <a:latin typeface="Calibri" panose="020F0502020204030204"/>
              </a:rPr>
              <a:t>oot folder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8D6031-5352-4C14-AE7A-93E5A857203A}"/>
              </a:ext>
            </a:extLst>
          </p:cNvPr>
          <p:cNvGrpSpPr/>
          <p:nvPr/>
        </p:nvGrpSpPr>
        <p:grpSpPr>
          <a:xfrm>
            <a:off x="7424050" y="10130579"/>
            <a:ext cx="2371423" cy="1452939"/>
            <a:chOff x="905399" y="2121228"/>
            <a:chExt cx="8074177" cy="4946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A0FE8F7-B805-4871-96AB-0B6142D85377}"/>
                </a:ext>
              </a:extLst>
            </p:cNvPr>
            <p:cNvSpPr/>
            <p:nvPr/>
          </p:nvSpPr>
          <p:spPr>
            <a:xfrm>
              <a:off x="905399" y="2140824"/>
              <a:ext cx="2802378" cy="128049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8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002060"/>
                  </a:solidFill>
                  <a:latin typeface="Calibri" panose="020F0502020204030204"/>
                </a:rPr>
                <a:t>Design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A2113AC-74D6-43FE-BB1C-69E7CA364AE0}"/>
                </a:ext>
              </a:extLst>
            </p:cNvPr>
            <p:cNvSpPr/>
            <p:nvPr/>
          </p:nvSpPr>
          <p:spPr>
            <a:xfrm>
              <a:off x="3817822" y="2121228"/>
              <a:ext cx="5161754" cy="1041192"/>
            </a:xfrm>
            <a:prstGeom prst="rect">
              <a:avLst/>
            </a:prstGeom>
            <a:solidFill>
              <a:srgbClr val="FFB7DB">
                <a:alpha val="6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Architecture</a:t>
              </a:r>
              <a:endParaRPr 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14D139F-A055-4155-A1D1-36F1B31228AC}"/>
                </a:ext>
              </a:extLst>
            </p:cNvPr>
            <p:cNvSpPr/>
            <p:nvPr/>
          </p:nvSpPr>
          <p:spPr>
            <a:xfrm>
              <a:off x="3819389" y="3263415"/>
              <a:ext cx="5160186" cy="896674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chemeClr val="tx2">
                      <a:lumMod val="75000"/>
                    </a:schemeClr>
                  </a:solidFill>
                </a:rPr>
                <a:t>Palettization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D7EFB2F-55FA-44D2-ACC9-9D65143BD726}"/>
                </a:ext>
              </a:extLst>
            </p:cNvPr>
            <p:cNvSpPr/>
            <p:nvPr/>
          </p:nvSpPr>
          <p:spPr>
            <a:xfrm>
              <a:off x="3817822" y="4261084"/>
              <a:ext cx="5161754" cy="2037259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11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Element Type configuration</a:t>
              </a:r>
            </a:p>
            <a:p>
              <a:pPr algn="ctr"/>
              <a:endParaRPr lang="en-US" sz="500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46BA00F5-9278-4CFA-BF7F-D829074FB4CE}"/>
                </a:ext>
              </a:extLst>
            </p:cNvPr>
            <p:cNvSpPr/>
            <p:nvPr/>
          </p:nvSpPr>
          <p:spPr>
            <a:xfrm>
              <a:off x="905399" y="4986310"/>
              <a:ext cx="2802378" cy="1280809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1050" dirty="0">
                  <a:solidFill>
                    <a:srgbClr val="C00000"/>
                  </a:solidFill>
                </a:rPr>
                <a:t>Code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AD32055E-59E1-4FE3-AF75-18DFA0DF2BED}"/>
                </a:ext>
              </a:extLst>
            </p:cNvPr>
            <p:cNvSpPr/>
            <p:nvPr/>
          </p:nvSpPr>
          <p:spPr>
            <a:xfrm>
              <a:off x="905399" y="3542962"/>
              <a:ext cx="2802379" cy="132170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38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Profiling</a:t>
              </a:r>
              <a:endParaRPr lang="en-US" sz="500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689A2ADB-DAFA-4376-91C3-CA87B3196C4C}"/>
                </a:ext>
              </a:extLst>
            </p:cNvPr>
            <p:cNvSpPr/>
            <p:nvPr/>
          </p:nvSpPr>
          <p:spPr>
            <a:xfrm>
              <a:off x="905399" y="6375317"/>
              <a:ext cx="4035325" cy="692846"/>
            </a:xfrm>
            <a:prstGeom prst="rect">
              <a:avLst/>
            </a:prstGeom>
            <a:solidFill>
              <a:srgbClr val="F7F7F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33E9491-8B54-4B59-9F63-F1DD5DD00E9D}"/>
                </a:ext>
              </a:extLst>
            </p:cNvPr>
            <p:cNvSpPr/>
            <p:nvPr/>
          </p:nvSpPr>
          <p:spPr>
            <a:xfrm>
              <a:off x="5066599" y="6399337"/>
              <a:ext cx="3912976" cy="668826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8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EMF Realm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A85544-8052-41A0-B045-4C8480DC0496}"/>
              </a:ext>
            </a:extLst>
          </p:cNvPr>
          <p:cNvSpPr txBox="1"/>
          <p:nvPr/>
        </p:nvSpPr>
        <p:spPr>
          <a:xfrm>
            <a:off x="3917100" y="11430635"/>
            <a:ext cx="2693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project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05131F-62F6-4E1B-ACE1-559E8B2DAC05}"/>
              </a:ext>
            </a:extLst>
          </p:cNvPr>
          <p:cNvGrpSpPr/>
          <p:nvPr/>
        </p:nvGrpSpPr>
        <p:grpSpPr>
          <a:xfrm>
            <a:off x="3984220" y="9093479"/>
            <a:ext cx="3664263" cy="754653"/>
            <a:chOff x="3666471" y="11444271"/>
            <a:chExt cx="4285859" cy="88267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2D65DD-571B-4C5D-878E-1916D09B53B0}"/>
                </a:ext>
              </a:extLst>
            </p:cNvPr>
            <p:cNvSpPr txBox="1"/>
            <p:nvPr/>
          </p:nvSpPr>
          <p:spPr>
            <a:xfrm>
              <a:off x="3666471" y="11786959"/>
              <a:ext cx="1278784" cy="539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View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D946A5-C564-4353-88F5-9FAC3209B197}"/>
                </a:ext>
              </a:extLst>
            </p:cNvPr>
            <p:cNvSpPr txBox="1"/>
            <p:nvPr/>
          </p:nvSpPr>
          <p:spPr>
            <a:xfrm>
              <a:off x="5390207" y="11786960"/>
              <a:ext cx="1780412" cy="53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effectLst>
                    <a:glow rad="533400">
                      <a:srgbClr val="FFFFFF">
                        <a:alpha val="63000"/>
                      </a:srgbClr>
                    </a:glow>
                  </a:effectLst>
                  <a:latin typeface="Bradley Hand ITC" panose="03070402050302030203" pitchFamily="66" charset="0"/>
                </a:rPr>
                <a:t>Context</a:t>
              </a: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3241B6-BBDC-466C-B692-76EB87CEF658}"/>
                </a:ext>
              </a:extLst>
            </p:cNvPr>
            <p:cNvSpPr/>
            <p:nvPr/>
          </p:nvSpPr>
          <p:spPr>
            <a:xfrm rot="683486" flipH="1" flipV="1">
              <a:off x="5008235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6C9A086-96A6-420B-91AD-DF7B9BA3262D}"/>
                </a:ext>
              </a:extLst>
            </p:cNvPr>
            <p:cNvSpPr/>
            <p:nvPr/>
          </p:nvSpPr>
          <p:spPr>
            <a:xfrm rot="683486" flipH="1" flipV="1">
              <a:off x="7321164" y="11444271"/>
              <a:ext cx="631166" cy="645792"/>
            </a:xfrm>
            <a:custGeom>
              <a:avLst/>
              <a:gdLst>
                <a:gd name="connsiteX0" fmla="*/ 3273028 w 3273028"/>
                <a:gd name="connsiteY0" fmla="*/ 133810 h 1284184"/>
                <a:gd name="connsiteX1" fmla="*/ 470834 w 3273028"/>
                <a:gd name="connsiteY1" fmla="*/ 104313 h 1284184"/>
                <a:gd name="connsiteX2" fmla="*/ 28383 w 3273028"/>
                <a:gd name="connsiteY2" fmla="*/ 1284184 h 1284184"/>
                <a:gd name="connsiteX0" fmla="*/ 3244645 w 3244645"/>
                <a:gd name="connsiteY0" fmla="*/ 0 h 1150374"/>
                <a:gd name="connsiteX1" fmla="*/ 0 w 3244645"/>
                <a:gd name="connsiteY1" fmla="*/ 1150374 h 1150374"/>
                <a:gd name="connsiteX0" fmla="*/ 1946787 w 1946787"/>
                <a:gd name="connsiteY0" fmla="*/ 0 h 1799303"/>
                <a:gd name="connsiteX1" fmla="*/ 0 w 1946787"/>
                <a:gd name="connsiteY1" fmla="*/ 1799303 h 1799303"/>
                <a:gd name="connsiteX0" fmla="*/ 1971236 w 1971236"/>
                <a:gd name="connsiteY0" fmla="*/ 0 h 1799303"/>
                <a:gd name="connsiteX1" fmla="*/ 24449 w 1971236"/>
                <a:gd name="connsiteY1" fmla="*/ 1799303 h 1799303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6668 w 1976668"/>
                <a:gd name="connsiteY0" fmla="*/ 33147 h 1832450"/>
                <a:gd name="connsiteX1" fmla="*/ 29881 w 1976668"/>
                <a:gd name="connsiteY1" fmla="*/ 1832450 h 1832450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79479 w 1979479"/>
                <a:gd name="connsiteY0" fmla="*/ 2745 h 1802048"/>
                <a:gd name="connsiteX1" fmla="*/ 32692 w 1979479"/>
                <a:gd name="connsiteY1" fmla="*/ 1802048 h 1802048"/>
                <a:gd name="connsiteX0" fmla="*/ 1946787 w 1946787"/>
                <a:gd name="connsiteY0" fmla="*/ 3125 h 1802428"/>
                <a:gd name="connsiteX1" fmla="*/ 0 w 1946787"/>
                <a:gd name="connsiteY1" fmla="*/ 1802428 h 180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6787" h="1802428">
                  <a:moveTo>
                    <a:pt x="1946787" y="3125"/>
                  </a:moveTo>
                  <a:cubicBezTo>
                    <a:pt x="845803" y="-43213"/>
                    <a:pt x="61737" y="419584"/>
                    <a:pt x="0" y="1802428"/>
                  </a:cubicBezTo>
                </a:path>
              </a:pathLst>
            </a:custGeom>
            <a:ln w="222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D2F37FD-0A38-4BD2-8B8F-49C6A14C936C}"/>
              </a:ext>
            </a:extLst>
          </p:cNvPr>
          <p:cNvSpPr/>
          <p:nvPr/>
        </p:nvSpPr>
        <p:spPr>
          <a:xfrm rot="5829233" flipV="1">
            <a:off x="5893423" y="10536537"/>
            <a:ext cx="677466" cy="1062197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C42B5B90-2B16-485B-B5FC-BBB4E3E14E18}"/>
              </a:ext>
            </a:extLst>
          </p:cNvPr>
          <p:cNvSpPr/>
          <p:nvPr/>
        </p:nvSpPr>
        <p:spPr>
          <a:xfrm rot="10126759" flipH="1">
            <a:off x="15406670" y="6081301"/>
            <a:ext cx="573882" cy="920481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511F7AE3-EAE1-4C23-8CCB-4363677EC65C}"/>
              </a:ext>
            </a:extLst>
          </p:cNvPr>
          <p:cNvSpPr/>
          <p:nvPr/>
        </p:nvSpPr>
        <p:spPr>
          <a:xfrm rot="11479285" flipH="1" flipV="1">
            <a:off x="15366250" y="8037751"/>
            <a:ext cx="998888" cy="1062252"/>
          </a:xfrm>
          <a:custGeom>
            <a:avLst/>
            <a:gdLst>
              <a:gd name="connsiteX0" fmla="*/ 3273028 w 3273028"/>
              <a:gd name="connsiteY0" fmla="*/ 133810 h 1284184"/>
              <a:gd name="connsiteX1" fmla="*/ 470834 w 3273028"/>
              <a:gd name="connsiteY1" fmla="*/ 104313 h 1284184"/>
              <a:gd name="connsiteX2" fmla="*/ 28383 w 3273028"/>
              <a:gd name="connsiteY2" fmla="*/ 1284184 h 1284184"/>
              <a:gd name="connsiteX0" fmla="*/ 3244645 w 3244645"/>
              <a:gd name="connsiteY0" fmla="*/ 0 h 1150374"/>
              <a:gd name="connsiteX1" fmla="*/ 0 w 3244645"/>
              <a:gd name="connsiteY1" fmla="*/ 1150374 h 1150374"/>
              <a:gd name="connsiteX0" fmla="*/ 1946787 w 1946787"/>
              <a:gd name="connsiteY0" fmla="*/ 0 h 1799303"/>
              <a:gd name="connsiteX1" fmla="*/ 0 w 1946787"/>
              <a:gd name="connsiteY1" fmla="*/ 1799303 h 1799303"/>
              <a:gd name="connsiteX0" fmla="*/ 1971236 w 1971236"/>
              <a:gd name="connsiteY0" fmla="*/ 0 h 1799303"/>
              <a:gd name="connsiteX1" fmla="*/ 24449 w 1971236"/>
              <a:gd name="connsiteY1" fmla="*/ 1799303 h 1799303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6668 w 1976668"/>
              <a:gd name="connsiteY0" fmla="*/ 33147 h 1832450"/>
              <a:gd name="connsiteX1" fmla="*/ 29881 w 1976668"/>
              <a:gd name="connsiteY1" fmla="*/ 1832450 h 1832450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79479 w 1979479"/>
              <a:gd name="connsiteY0" fmla="*/ 2745 h 1802048"/>
              <a:gd name="connsiteX1" fmla="*/ 32692 w 1979479"/>
              <a:gd name="connsiteY1" fmla="*/ 1802048 h 1802048"/>
              <a:gd name="connsiteX0" fmla="*/ 1946787 w 1946787"/>
              <a:gd name="connsiteY0" fmla="*/ 3125 h 1802428"/>
              <a:gd name="connsiteX1" fmla="*/ 0 w 1946787"/>
              <a:gd name="connsiteY1" fmla="*/ 1802428 h 180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46787" h="1802428">
                <a:moveTo>
                  <a:pt x="1946787" y="3125"/>
                </a:moveTo>
                <a:cubicBezTo>
                  <a:pt x="845803" y="-43213"/>
                  <a:pt x="61737" y="419584"/>
                  <a:pt x="0" y="1802428"/>
                </a:cubicBezTo>
              </a:path>
            </a:pathLst>
          </a:cu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731A61-4BB5-4419-867C-C98B19D99AF2}"/>
              </a:ext>
            </a:extLst>
          </p:cNvPr>
          <p:cNvCxnSpPr>
            <a:cxnSpLocks/>
          </p:cNvCxnSpPr>
          <p:nvPr/>
        </p:nvCxnSpPr>
        <p:spPr>
          <a:xfrm>
            <a:off x="5599621" y="3662977"/>
            <a:ext cx="2168264" cy="340840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11A0AF-3012-47FC-9DFB-CB4DA9E07F18}"/>
              </a:ext>
            </a:extLst>
          </p:cNvPr>
          <p:cNvCxnSpPr>
            <a:cxnSpLocks/>
          </p:cNvCxnSpPr>
          <p:nvPr/>
        </p:nvCxnSpPr>
        <p:spPr>
          <a:xfrm>
            <a:off x="3420835" y="4029338"/>
            <a:ext cx="2226371" cy="1739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979CC26-5ACE-4FD8-BB86-F53E1CADA901}"/>
              </a:ext>
            </a:extLst>
          </p:cNvPr>
          <p:cNvSpPr/>
          <p:nvPr/>
        </p:nvSpPr>
        <p:spPr>
          <a:xfrm>
            <a:off x="7318323" y="3839078"/>
            <a:ext cx="2276499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1F3C566-5D1B-4EED-B91A-66CDFE1ADA79}"/>
              </a:ext>
            </a:extLst>
          </p:cNvPr>
          <p:cNvCxnSpPr>
            <a:cxnSpLocks/>
            <a:stCxn id="47" idx="3"/>
            <a:endCxn id="110" idx="1"/>
          </p:cNvCxnSpPr>
          <p:nvPr/>
        </p:nvCxnSpPr>
        <p:spPr>
          <a:xfrm>
            <a:off x="9594822" y="4008355"/>
            <a:ext cx="4505485" cy="1599874"/>
          </a:xfrm>
          <a:prstGeom prst="line">
            <a:avLst/>
          </a:prstGeom>
          <a:ln w="66675">
            <a:solidFill>
              <a:schemeClr val="accent4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4">
                <a:lumMod val="40000"/>
                <a:lumOff val="6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5D6C8D5-29E9-4DFD-A477-4A58C0835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58"/>
          <a:stretch/>
        </p:blipFill>
        <p:spPr>
          <a:xfrm>
            <a:off x="10599850" y="4002309"/>
            <a:ext cx="5578505" cy="445400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DBFF-0797-4263-B820-E6BF84D63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" t="16130"/>
          <a:stretch/>
        </p:blipFill>
        <p:spPr>
          <a:xfrm>
            <a:off x="9595775" y="7485279"/>
            <a:ext cx="5590967" cy="383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7DE84C9-F43B-469D-BCF2-6E4D255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36" y="8127833"/>
            <a:ext cx="3664263" cy="849609"/>
          </a:xfrm>
          <a:prstGeom prst="rect">
            <a:avLst/>
          </a:prstGeom>
          <a:effectLst>
            <a:outerShdw blurRad="177800" dist="165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A5D693-F0D9-460E-81A0-BEDAB588B636}"/>
              </a:ext>
            </a:extLst>
          </p:cNvPr>
          <p:cNvSpPr txBox="1"/>
          <p:nvPr/>
        </p:nvSpPr>
        <p:spPr>
          <a:xfrm>
            <a:off x="12840925" y="4486299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537CEC-EB9E-4260-88B7-913ADAE30026}"/>
              </a:ext>
            </a:extLst>
          </p:cNvPr>
          <p:cNvCxnSpPr>
            <a:cxnSpLocks/>
          </p:cNvCxnSpPr>
          <p:nvPr/>
        </p:nvCxnSpPr>
        <p:spPr>
          <a:xfrm>
            <a:off x="3459641" y="4373203"/>
            <a:ext cx="827116" cy="909671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6853F6E-7DB4-4E5B-9A16-4797058CA8F9}"/>
              </a:ext>
            </a:extLst>
          </p:cNvPr>
          <p:cNvCxnSpPr>
            <a:cxnSpLocks/>
          </p:cNvCxnSpPr>
          <p:nvPr/>
        </p:nvCxnSpPr>
        <p:spPr>
          <a:xfrm flipV="1">
            <a:off x="4363088" y="4924842"/>
            <a:ext cx="1203014" cy="321466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516CBC-4F42-437B-92D3-A1E93F67CD2C}"/>
              </a:ext>
            </a:extLst>
          </p:cNvPr>
          <p:cNvCxnSpPr>
            <a:cxnSpLocks/>
          </p:cNvCxnSpPr>
          <p:nvPr/>
        </p:nvCxnSpPr>
        <p:spPr>
          <a:xfrm>
            <a:off x="5684944" y="4202994"/>
            <a:ext cx="1989761" cy="553334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C50486-C225-4129-8AEC-B627C65147D0}"/>
              </a:ext>
            </a:extLst>
          </p:cNvPr>
          <p:cNvCxnSpPr>
            <a:cxnSpLocks/>
          </p:cNvCxnSpPr>
          <p:nvPr/>
        </p:nvCxnSpPr>
        <p:spPr>
          <a:xfrm flipV="1">
            <a:off x="3394135" y="3706196"/>
            <a:ext cx="2043546" cy="237687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0B86AB-75C1-445B-8FFC-5D65D4875CA6}"/>
              </a:ext>
            </a:extLst>
          </p:cNvPr>
          <p:cNvCxnSpPr>
            <a:cxnSpLocks/>
          </p:cNvCxnSpPr>
          <p:nvPr/>
        </p:nvCxnSpPr>
        <p:spPr>
          <a:xfrm flipV="1">
            <a:off x="5437681" y="3149750"/>
            <a:ext cx="775635" cy="501822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D09D70-DA3C-4AAB-99CB-54428FB55E3B}"/>
              </a:ext>
            </a:extLst>
          </p:cNvPr>
          <p:cNvCxnSpPr>
            <a:cxnSpLocks/>
          </p:cNvCxnSpPr>
          <p:nvPr/>
        </p:nvCxnSpPr>
        <p:spPr>
          <a:xfrm>
            <a:off x="4266284" y="5254459"/>
            <a:ext cx="1299818" cy="428968"/>
          </a:xfrm>
          <a:prstGeom prst="line">
            <a:avLst/>
          </a:prstGeom>
          <a:ln w="66675">
            <a:solidFill>
              <a:schemeClr val="bg1">
                <a:lumMod val="50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71D7650-ADE6-407D-8306-F7486B357F36}"/>
              </a:ext>
            </a:extLst>
          </p:cNvPr>
          <p:cNvSpPr/>
          <p:nvPr/>
        </p:nvSpPr>
        <p:spPr>
          <a:xfrm>
            <a:off x="5181505" y="478929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AD67A1-8D4B-4E97-A078-C4A2159D12FD}"/>
              </a:ext>
            </a:extLst>
          </p:cNvPr>
          <p:cNvSpPr/>
          <p:nvPr/>
        </p:nvSpPr>
        <p:spPr>
          <a:xfrm>
            <a:off x="3889366" y="50965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4CD558-B559-4112-899D-09984CA9C0BD}"/>
              </a:ext>
            </a:extLst>
          </p:cNvPr>
          <p:cNvSpPr/>
          <p:nvPr/>
        </p:nvSpPr>
        <p:spPr>
          <a:xfrm>
            <a:off x="5215024" y="403023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5B482-60F9-4631-8051-EEF81BD79768}"/>
              </a:ext>
            </a:extLst>
          </p:cNvPr>
          <p:cNvSpPr/>
          <p:nvPr/>
        </p:nvSpPr>
        <p:spPr>
          <a:xfrm>
            <a:off x="5262609" y="3493689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3C6F16-9BE2-4339-A014-740E61D197FF}"/>
              </a:ext>
            </a:extLst>
          </p:cNvPr>
          <p:cNvSpPr/>
          <p:nvPr/>
        </p:nvSpPr>
        <p:spPr>
          <a:xfrm>
            <a:off x="5896262" y="2921176"/>
            <a:ext cx="769194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endParaRPr lang="en-US" sz="1600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8D0150-F9A3-4F5B-9804-6EC8440CADBE}"/>
              </a:ext>
            </a:extLst>
          </p:cNvPr>
          <p:cNvSpPr/>
          <p:nvPr/>
        </p:nvSpPr>
        <p:spPr>
          <a:xfrm>
            <a:off x="2526263" y="3466177"/>
            <a:ext cx="1286531" cy="980664"/>
          </a:xfrm>
          <a:prstGeom prst="rect">
            <a:avLst/>
          </a:prstGeom>
          <a:effectLst>
            <a:glow rad="139700">
              <a:srgbClr val="AFAD9D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Root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41F3DC-CE00-4A65-89DB-1EC3E75381C1}"/>
              </a:ext>
            </a:extLst>
          </p:cNvPr>
          <p:cNvSpPr/>
          <p:nvPr/>
        </p:nvSpPr>
        <p:spPr>
          <a:xfrm>
            <a:off x="6900208" y="4585977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C5E983-AE62-4C71-8D39-47C948437140}"/>
              </a:ext>
            </a:extLst>
          </p:cNvPr>
          <p:cNvSpPr/>
          <p:nvPr/>
        </p:nvSpPr>
        <p:spPr>
          <a:xfrm>
            <a:off x="5142610" y="5476575"/>
            <a:ext cx="2276498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DFFDA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Path to element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E2C74AC-4614-467D-8BF2-7CD5979DAB2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419108" y="5645852"/>
            <a:ext cx="1197559" cy="5097122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F8BE5E-9668-4D06-B3C2-AE8F30B7F895}"/>
              </a:ext>
            </a:extLst>
          </p:cNvPr>
          <p:cNvCxnSpPr>
            <a:cxnSpLocks/>
            <a:stCxn id="48" idx="3"/>
            <a:endCxn id="56" idx="1"/>
          </p:cNvCxnSpPr>
          <p:nvPr/>
        </p:nvCxnSpPr>
        <p:spPr>
          <a:xfrm>
            <a:off x="9176706" y="4755254"/>
            <a:ext cx="3866575" cy="4815280"/>
          </a:xfrm>
          <a:prstGeom prst="line">
            <a:avLst/>
          </a:prstGeom>
          <a:ln w="66675">
            <a:solidFill>
              <a:schemeClr val="accent2">
                <a:lumMod val="75000"/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2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35C5CB-C4DF-40C4-A159-34951D483776}"/>
              </a:ext>
            </a:extLst>
          </p:cNvPr>
          <p:cNvGrpSpPr/>
          <p:nvPr/>
        </p:nvGrpSpPr>
        <p:grpSpPr>
          <a:xfrm>
            <a:off x="13976853" y="5683427"/>
            <a:ext cx="4881372" cy="5737720"/>
            <a:chOff x="13976853" y="5683427"/>
            <a:chExt cx="4881372" cy="573772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C6221D5-445C-4587-B1FF-A9D2E3373232}"/>
                </a:ext>
              </a:extLst>
            </p:cNvPr>
            <p:cNvCxnSpPr>
              <a:cxnSpLocks/>
            </p:cNvCxnSpPr>
            <p:nvPr/>
          </p:nvCxnSpPr>
          <p:spPr>
            <a:xfrm>
              <a:off x="13976853" y="9779276"/>
              <a:ext cx="780837" cy="751320"/>
            </a:xfrm>
            <a:prstGeom prst="line">
              <a:avLst/>
            </a:prstGeom>
            <a:ln w="66675">
              <a:solidFill>
                <a:schemeClr val="accent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2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09BE771-C258-4110-8794-C8383972A480}"/>
                </a:ext>
              </a:extLst>
            </p:cNvPr>
            <p:cNvGrpSpPr/>
            <p:nvPr/>
          </p:nvGrpSpPr>
          <p:grpSpPr>
            <a:xfrm>
              <a:off x="14233568" y="5683427"/>
              <a:ext cx="4624657" cy="5737720"/>
              <a:chOff x="14233568" y="5683427"/>
              <a:chExt cx="4624657" cy="573772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20FE72A-3CD7-418F-853F-6F6A91ED53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9592" y="10539492"/>
                <a:ext cx="2510001" cy="45900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C1976DA-A25A-40AE-A390-371FC90BA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4182" y="9144415"/>
                <a:ext cx="210010" cy="1701099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B3B709C-F479-400D-ADC5-4E9582CE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22427" y="8734294"/>
                <a:ext cx="865318" cy="2417177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7308C03-3BF8-4FC2-B359-462349B1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073" y="5683427"/>
                <a:ext cx="2859841" cy="2974430"/>
              </a:xfrm>
              <a:prstGeom prst="line">
                <a:avLst/>
              </a:prstGeom>
              <a:ln w="66675">
                <a:solidFill>
                  <a:schemeClr val="accent2">
                    <a:lumMod val="75000"/>
                    <a:alpha val="58000"/>
                  </a:schemeClr>
                </a:solidFill>
                <a:headEnd type="oval"/>
                <a:tailEnd type="oval"/>
              </a:ln>
              <a:effectLst>
                <a:glow rad="228600">
                  <a:schemeClr val="accent2">
                    <a:lumMod val="20000"/>
                    <a:lumOff val="80000"/>
                    <a:alpha val="71000"/>
                  </a:scheme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7A219B8-A5BF-4886-8A54-F630E2D0EE8F}"/>
                  </a:ext>
                </a:extLst>
              </p:cNvPr>
              <p:cNvSpPr/>
              <p:nvPr/>
            </p:nvSpPr>
            <p:spPr>
              <a:xfrm>
                <a:off x="16280011" y="887120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DD1A524-CF97-40D9-83E9-45B93EBE7F42}"/>
                  </a:ext>
                </a:extLst>
              </p:cNvPr>
              <p:cNvSpPr/>
              <p:nvPr/>
            </p:nvSpPr>
            <p:spPr>
              <a:xfrm>
                <a:off x="14233568" y="10369347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8F41C62-6008-482C-8E51-9D32A39708B7}"/>
                  </a:ext>
                </a:extLst>
              </p:cNvPr>
              <p:cNvSpPr/>
              <p:nvPr/>
            </p:nvSpPr>
            <p:spPr>
              <a:xfrm>
                <a:off x="17723603" y="8464031"/>
                <a:ext cx="1134622" cy="387652"/>
              </a:xfrm>
              <a:prstGeom prst="rect">
                <a:avLst/>
              </a:prstGeom>
              <a:solidFill>
                <a:srgbClr val="FFFAEC"/>
              </a:solidFill>
              <a:ln w="158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lvl="0">
                  <a:defRPr/>
                </a:pPr>
                <a:endParaRPr lang="en-US" sz="3200" dirty="0">
                  <a:solidFill>
                    <a:srgbClr val="FFC000">
                      <a:lumMod val="50000"/>
                    </a:srgbClr>
                  </a:solidFill>
                  <a:effectLst>
                    <a:glow rad="190500">
                      <a:srgbClr val="FFFAEC"/>
                    </a:glow>
                  </a:effectLst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CDE9539-E257-4458-A425-F0C7B004323A}"/>
                  </a:ext>
                </a:extLst>
              </p:cNvPr>
              <p:cNvSpPr/>
              <p:nvPr/>
            </p:nvSpPr>
            <p:spPr>
              <a:xfrm>
                <a:off x="16064625" y="10440483"/>
                <a:ext cx="2549352" cy="980664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External location</a:t>
                </a:r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C93669-3801-4CD3-B384-B065B47EA411}"/>
              </a:ext>
            </a:extLst>
          </p:cNvPr>
          <p:cNvCxnSpPr>
            <a:cxnSpLocks/>
          </p:cNvCxnSpPr>
          <p:nvPr/>
        </p:nvCxnSpPr>
        <p:spPr>
          <a:xfrm>
            <a:off x="10646921" y="10597723"/>
            <a:ext cx="687664" cy="1313756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E9013F-36BB-41C5-8C37-A65B00040DEF}"/>
              </a:ext>
            </a:extLst>
          </p:cNvPr>
          <p:cNvCxnSpPr>
            <a:cxnSpLocks/>
          </p:cNvCxnSpPr>
          <p:nvPr/>
        </p:nvCxnSpPr>
        <p:spPr>
          <a:xfrm>
            <a:off x="9033033" y="11669294"/>
            <a:ext cx="2182218" cy="374803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17ED1E-6CF3-4B3B-B298-12BB42891FD8}"/>
              </a:ext>
            </a:extLst>
          </p:cNvPr>
          <p:cNvCxnSpPr>
            <a:cxnSpLocks/>
          </p:cNvCxnSpPr>
          <p:nvPr/>
        </p:nvCxnSpPr>
        <p:spPr>
          <a:xfrm>
            <a:off x="8673830" y="10787439"/>
            <a:ext cx="306632" cy="888365"/>
          </a:xfrm>
          <a:prstGeom prst="line">
            <a:avLst/>
          </a:prstGeom>
          <a:ln w="66675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>
            <a:glow rad="228600">
              <a:schemeClr val="accent1">
                <a:lumMod val="20000"/>
                <a:lumOff val="80000"/>
                <a:alpha val="71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3B45FB-552C-43E5-B904-A7E79852E06C}"/>
              </a:ext>
            </a:extLst>
          </p:cNvPr>
          <p:cNvSpPr/>
          <p:nvPr/>
        </p:nvSpPr>
        <p:spPr>
          <a:xfrm>
            <a:off x="7825346" y="10525992"/>
            <a:ext cx="173094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Local file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6426CE-E5F3-4807-AF1A-AF9D7D8C058E}"/>
              </a:ext>
            </a:extLst>
          </p:cNvPr>
          <p:cNvSpPr/>
          <p:nvPr/>
        </p:nvSpPr>
        <p:spPr>
          <a:xfrm>
            <a:off x="8328069" y="11493786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9AF7684-7B99-4CED-944E-CDDD90D6278A}"/>
              </a:ext>
            </a:extLst>
          </p:cNvPr>
          <p:cNvSpPr/>
          <p:nvPr/>
        </p:nvSpPr>
        <p:spPr>
          <a:xfrm>
            <a:off x="13043281" y="9278146"/>
            <a:ext cx="2228420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lvl="0" algn="ctr">
              <a:defRPr/>
            </a:pPr>
            <a:r>
              <a:rPr lang="en-US" sz="3200" dirty="0"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</a:rPr>
              <a:t>SysML/Req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294D9-E3EA-4D78-B7F0-69D3DB426863}"/>
              </a:ext>
            </a:extLst>
          </p:cNvPr>
          <p:cNvSpPr/>
          <p:nvPr/>
        </p:nvSpPr>
        <p:spPr>
          <a:xfrm>
            <a:off x="14100307" y="5315841"/>
            <a:ext cx="2553577" cy="584775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rIns="91440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>
                  <a:glow rad="190500">
                    <a:srgbClr val="FFFAEC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UML primitive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1AD88B4-ED08-4C8F-91A6-4640E4885869}"/>
              </a:ext>
            </a:extLst>
          </p:cNvPr>
          <p:cNvSpPr/>
          <p:nvPr/>
        </p:nvSpPr>
        <p:spPr>
          <a:xfrm>
            <a:off x="10226765" y="10443425"/>
            <a:ext cx="1134622" cy="387652"/>
          </a:xfrm>
          <a:prstGeom prst="rect">
            <a:avLst/>
          </a:prstGeom>
          <a:solidFill>
            <a:srgbClr val="FFFAEC"/>
          </a:solidFill>
          <a:ln w="158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lvl="0">
              <a:defRPr/>
            </a:pPr>
            <a:endParaRPr lang="en-US" sz="3200" dirty="0">
              <a:solidFill>
                <a:srgbClr val="FFC000">
                  <a:lumMod val="50000"/>
                </a:srgbClr>
              </a:solidFill>
              <a:effectLst>
                <a:glow rad="190500">
                  <a:srgbClr val="FFFAEC"/>
                </a:glow>
              </a:effectLs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933F4-1688-470B-908F-8FAF2CC81290}"/>
              </a:ext>
            </a:extLst>
          </p:cNvPr>
          <p:cNvSpPr txBox="1"/>
          <p:nvPr/>
        </p:nvSpPr>
        <p:spPr>
          <a:xfrm>
            <a:off x="15671743" y="7093278"/>
            <a:ext cx="201038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Related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glow rad="533400">
                    <a:srgbClr val="FFFFFF">
                      <a:alpha val="63000"/>
                    </a:srgbClr>
                  </a:glow>
                </a:effectLst>
                <a:latin typeface="Bradley Hand ITC" panose="03070402050302030203" pitchFamily="66" charset="0"/>
              </a:rPr>
              <a:t>libraries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C046F42-91B5-43BB-AB95-E574B30A3736}"/>
              </a:ext>
            </a:extLst>
          </p:cNvPr>
          <p:cNvSpPr/>
          <p:nvPr/>
        </p:nvSpPr>
        <p:spPr>
          <a:xfrm>
            <a:off x="10159138" y="11421147"/>
            <a:ext cx="2549352" cy="980664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Local root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9F5331DC-06D6-4D48-85A3-313DF7110F98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0CEE67F6-B636-40F5-B47E-385AA04501E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A7A4CA1-DA0D-46C7-A956-38403E4F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CF1F3AC9-2C75-4238-A0CB-F00AF7C3AFF4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C62C9F-9703-4164-8F95-D5AC564EDDA6}"/>
              </a:ext>
            </a:extLst>
          </p:cNvPr>
          <p:cNvSpPr txBox="1"/>
          <p:nvPr/>
        </p:nvSpPr>
        <p:spPr>
          <a:xfrm>
            <a:off x="11394653" y="8199545"/>
            <a:ext cx="355943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External Element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91A33C-FBE9-4116-80EB-024DCDE4864F}"/>
              </a:ext>
            </a:extLst>
          </p:cNvPr>
          <p:cNvSpPr txBox="1"/>
          <p:nvPr/>
        </p:nvSpPr>
        <p:spPr>
          <a:xfrm>
            <a:off x="7589959" y="9632878"/>
            <a:ext cx="2980496" cy="738664"/>
          </a:xfrm>
          <a:prstGeom prst="rect">
            <a:avLst/>
          </a:prstGeom>
          <a:solidFill>
            <a:srgbClr val="FFBB78">
              <a:alpha val="63000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3600" dirty="0">
                <a:effectLst/>
              </a:rPr>
              <a:t>Local Element</a:t>
            </a:r>
          </a:p>
        </p:txBody>
      </p:sp>
    </p:spTree>
    <p:extLst>
      <p:ext uri="{BB962C8B-B14F-4D97-AF65-F5344CB8AC3E}">
        <p14:creationId xmlns:p14="http://schemas.microsoft.com/office/powerpoint/2010/main" val="25314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7" grpId="0" animBg="1"/>
      <p:bldP spid="138" grpId="0" animBg="1"/>
      <p:bldP spid="140" grpId="0" animBg="1"/>
      <p:bldP spid="12" grpId="0" animBg="1"/>
      <p:bldP spid="75" grpId="0" animBg="1"/>
      <p:bldP spid="80" grpId="0" animBg="1"/>
      <p:bldP spid="56" grpId="0" animBg="1"/>
      <p:bldP spid="110" grpId="0" animBg="1"/>
      <p:bldP spid="81" grpId="0" animBg="1"/>
      <p:bldP spid="88" grpId="0"/>
      <p:bldP spid="73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864521A-B855-4FEC-B908-A8A16CA8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58" name="Subtitle 2">
            <a:extLst>
              <a:ext uri="{FF2B5EF4-FFF2-40B4-BE49-F238E27FC236}">
                <a16:creationId xmlns:a16="http://schemas.microsoft.com/office/drawing/2014/main" id="{3389C1BA-830C-4DA6-98FC-A4FD825BDC07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7A38D6-DE0D-46DF-B8DC-B2B3BB477464}"/>
              </a:ext>
            </a:extLst>
          </p:cNvPr>
          <p:cNvGrpSpPr/>
          <p:nvPr/>
        </p:nvGrpSpPr>
        <p:grpSpPr>
          <a:xfrm>
            <a:off x="6996489" y="4443343"/>
            <a:ext cx="13402958" cy="10007356"/>
            <a:chOff x="6996489" y="4443343"/>
            <a:chExt cx="13402958" cy="10007356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8EDBFF3-ADBA-4610-91CF-67642BC36EAF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AF779B4D-9B1E-4789-96D7-A2782F85F5F0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Double Bracket 242">
                <a:extLst>
                  <a:ext uri="{FF2B5EF4-FFF2-40B4-BE49-F238E27FC236}">
                    <a16:creationId xmlns:a16="http://schemas.microsoft.com/office/drawing/2014/main" id="{49A995D6-334B-44E4-888C-B90A3A0EB7E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4" name="Double Bracket 243">
                <a:extLst>
                  <a:ext uri="{FF2B5EF4-FFF2-40B4-BE49-F238E27FC236}">
                    <a16:creationId xmlns:a16="http://schemas.microsoft.com/office/drawing/2014/main" id="{53EF9911-56A4-4162-80DA-3088D73F4C2E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45" name="Flowchart: Alternate Process 244">
                <a:extLst>
                  <a:ext uri="{FF2B5EF4-FFF2-40B4-BE49-F238E27FC236}">
                    <a16:creationId xmlns:a16="http://schemas.microsoft.com/office/drawing/2014/main" id="{3FA7C994-BEA0-4080-8657-9DE6487C644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6" name="Flowchart: Alternate Process 245">
                <a:extLst>
                  <a:ext uri="{FF2B5EF4-FFF2-40B4-BE49-F238E27FC236}">
                    <a16:creationId xmlns:a16="http://schemas.microsoft.com/office/drawing/2014/main" id="{51D4A096-80CD-429A-BB36-F708853DCB15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7" name="Flowchart: Alternate Process 246">
                <a:extLst>
                  <a:ext uri="{FF2B5EF4-FFF2-40B4-BE49-F238E27FC236}">
                    <a16:creationId xmlns:a16="http://schemas.microsoft.com/office/drawing/2014/main" id="{F85BD719-8DDC-4F45-87AA-1123EB23FF4C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8" name="Flowchart: Alternate Process 247">
                <a:extLst>
                  <a:ext uri="{FF2B5EF4-FFF2-40B4-BE49-F238E27FC236}">
                    <a16:creationId xmlns:a16="http://schemas.microsoft.com/office/drawing/2014/main" id="{057B7A37-D04A-4C48-90B3-1FFD3D30681B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54F1666F-2342-4AAA-B157-FBB378906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E98C5277-5843-47EA-8F13-A2F084F310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BD6143A-1F6C-443F-A1F5-8A3D2E453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53EB1B33-F806-4CC4-85F2-F7A43BE277D4}"/>
                  </a:ext>
                </a:extLst>
              </p:cNvPr>
              <p:cNvCxnSpPr>
                <a:cxnSpLocks/>
                <a:endCxn id="24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Flowchart: Alternate Process 252">
                <a:extLst>
                  <a:ext uri="{FF2B5EF4-FFF2-40B4-BE49-F238E27FC236}">
                    <a16:creationId xmlns:a16="http://schemas.microsoft.com/office/drawing/2014/main" id="{2CDE4661-0437-4918-81B7-D2E48C9BC08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B33B1B9-A394-4325-96C7-2449A3A903DD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33C5DD6-D208-49D4-87C5-80CB35CDA699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Double Bracket 207">
                <a:extLst>
                  <a:ext uri="{FF2B5EF4-FFF2-40B4-BE49-F238E27FC236}">
                    <a16:creationId xmlns:a16="http://schemas.microsoft.com/office/drawing/2014/main" id="{48D8F5D4-3B6D-4D9C-8A69-B73E033C01CD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09" name="Double Bracket 208">
                <a:extLst>
                  <a:ext uri="{FF2B5EF4-FFF2-40B4-BE49-F238E27FC236}">
                    <a16:creationId xmlns:a16="http://schemas.microsoft.com/office/drawing/2014/main" id="{30625D09-5945-48A1-B42B-7123E33D5E2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11" name="Flowchart: Alternate Process 210">
                <a:extLst>
                  <a:ext uri="{FF2B5EF4-FFF2-40B4-BE49-F238E27FC236}">
                    <a16:creationId xmlns:a16="http://schemas.microsoft.com/office/drawing/2014/main" id="{3FC9CC36-9396-48DB-8333-65D48572801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2" name="Flowchart: Alternate Process 211">
                <a:extLst>
                  <a:ext uri="{FF2B5EF4-FFF2-40B4-BE49-F238E27FC236}">
                    <a16:creationId xmlns:a16="http://schemas.microsoft.com/office/drawing/2014/main" id="{5D35F33B-2A61-460B-A185-9F53216E773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3" name="Flowchart: Alternate Process 212">
                <a:extLst>
                  <a:ext uri="{FF2B5EF4-FFF2-40B4-BE49-F238E27FC236}">
                    <a16:creationId xmlns:a16="http://schemas.microsoft.com/office/drawing/2014/main" id="{DE14A44E-2B48-4B31-BDE6-A41AA5E93E1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4" name="Flowchart: Alternate Process 213">
                <a:extLst>
                  <a:ext uri="{FF2B5EF4-FFF2-40B4-BE49-F238E27FC236}">
                    <a16:creationId xmlns:a16="http://schemas.microsoft.com/office/drawing/2014/main" id="{FCC6E767-A392-4B4C-8B93-DF599E002C1F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AED151AD-91D1-4BE5-AAE9-E171683BA0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F39C642-566C-42F9-BAF9-D9148F7E81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6D4C48A-04BC-478A-94D0-A947C46C87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7F648A-2498-4E3F-A728-1762BC09F8F5}"/>
                  </a:ext>
                </a:extLst>
              </p:cNvPr>
              <p:cNvCxnSpPr>
                <a:cxnSpLocks/>
                <a:endCxn id="2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7" name="Flowchart: Alternate Process 226">
                <a:extLst>
                  <a:ext uri="{FF2B5EF4-FFF2-40B4-BE49-F238E27FC236}">
                    <a16:creationId xmlns:a16="http://schemas.microsoft.com/office/drawing/2014/main" id="{E5D09637-FA13-4F7E-8512-410FE8A076B9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7D59E0-6197-4FE2-9094-5264411DAA2F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A936433-C731-436B-99E2-45DE2FE5A6C0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6A1434-703F-47D7-9179-2853B5A07F25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687A8BE-C2DB-4DB7-993A-697970BB6FD0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F7DF0F-1582-467F-9D56-A81EC51D754F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3D8F287-FE14-4C34-9544-A26633A04405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8105C-4AF3-453F-A227-638D9C7B7D29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579686E-38CB-4E9A-A0A5-A94BA91D7D93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321A271-F519-46BE-B1DC-F90BF1204454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712A1F-1F62-44F4-B9B2-FF627E26CE01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722A23-8798-4E97-AA08-D1C2F1B33EF5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F23E159-1ECF-4BA4-B2AD-1BC70FEB0E81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2EEC283-BB00-4947-97CA-7FC9D0DDD5CA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4608FB8-7529-442B-BA44-E786549E0A9C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A459583-9881-4408-B4C9-EFF00EDE059B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6DAF73C-11E5-42EB-B4CF-8EA14FC91E32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01557F4-3BB5-4DFE-8ECB-9B7D50EA16C6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30B55D0-E539-488B-8077-1C2624542381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506B32-B447-4E29-B715-FB522FFA8AA0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1E0A10-18DE-4829-9CA0-22986795C0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EAB55ED-6C15-462F-B073-FD526C506FFE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2158909-CCC1-43AD-B98A-A051ED500FD6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BE0DC95-CD26-41AC-BC5E-0F00D555B6AE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3CB3CD4-9409-4290-98DE-8CFA4F8FEFA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E3A6065-1DD3-4F61-8389-95E5174809F3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E25CCA-EA79-4E85-A8BE-84E9678893C9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66D931-614A-40D3-8084-38FECBA19A29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7C7C9D0-38A1-4C10-8211-B7B7FB0CD7B8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54DA814-0758-4566-88E4-6EE0317A749B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656E915-5254-4AC3-B01A-FC000372E22B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E7686EF-285B-4805-86A9-B9986CAF5FDB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0F155963-BFF3-4F61-9180-75C00D13A3B4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06865E-BB12-4A8D-8341-A2851A8F69F4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44E3682-E9CB-4890-858A-09604923200A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F64540E-E382-4860-B109-B184A00A45B1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6C1EC07-6D63-4036-9926-D919F88488C8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860FEF4-375C-4BF0-84A9-7A34245291C6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8B403B0-A7EC-4C61-A4A5-AC10B1BA7A72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D872A5D-6F64-402E-ABBF-8727224278D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3286E37-5D88-433C-8B2B-36BB84720D44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6DFB106-BCC9-49C8-9095-957638A74D19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5F345F-56E6-4BA1-90BB-D23E7E119B66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ACF667-8D76-4123-8F22-6BCE9ED8E0C1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8411CD0-CD66-4661-B642-E0BBC3E8116A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939D2E-5BFE-413D-A41A-0F64B857E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48229C-EA12-444B-95F7-633DC3196FD8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287E3E7-4EB3-4CE3-9724-46B716C4BB94}"/>
                </a:ext>
              </a:extLst>
            </p:cNvPr>
            <p:cNvCxnSpPr>
              <a:cxnSpLocks/>
              <a:endCxn id="104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EB35BC7-B968-4B86-A650-1513A08D8887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F38219B-DE46-4C49-B2FA-0DF0B3C3D73A}"/>
                </a:ext>
              </a:extLst>
            </p:cNvPr>
            <p:cNvCxnSpPr>
              <a:cxnSpLocks/>
              <a:endCxn id="107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C275DA4-F363-40B4-89BB-C583779C1FB1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895740B-BB66-40CE-A565-047C02A04EEF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5C8A3F-69C8-4250-A27A-FCEB48210365}"/>
                </a:ext>
              </a:extLst>
            </p:cNvPr>
            <p:cNvSpPr txBox="1"/>
            <p:nvPr/>
          </p:nvSpPr>
          <p:spPr>
            <a:xfrm>
              <a:off x="14501329" y="13804368"/>
              <a:ext cx="4205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Unresolved locations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2F2594CB-87FF-4578-9439-8C889C38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4BB748E-543A-4A8B-B9FC-5BE6C14B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21108CA-19A3-4D50-8D64-B90AC8232AD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229" name="Rectangle: Rounded Corners 228">
                <a:extLst>
                  <a:ext uri="{FF2B5EF4-FFF2-40B4-BE49-F238E27FC236}">
                    <a16:creationId xmlns:a16="http://schemas.microsoft.com/office/drawing/2014/main" id="{7AB8E1DB-419B-4C82-9A90-415F1D2DC56B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Double Bracket 229">
                <a:extLst>
                  <a:ext uri="{FF2B5EF4-FFF2-40B4-BE49-F238E27FC236}">
                    <a16:creationId xmlns:a16="http://schemas.microsoft.com/office/drawing/2014/main" id="{72BFBA95-9820-468E-8194-37D4E37835F8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1" name="Double Bracket 230">
                <a:extLst>
                  <a:ext uri="{FF2B5EF4-FFF2-40B4-BE49-F238E27FC236}">
                    <a16:creationId xmlns:a16="http://schemas.microsoft.com/office/drawing/2014/main" id="{8B3092B3-6DA1-4551-A8C2-1A0FE9AAF1B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232" name="Flowchart: Alternate Process 231">
                <a:extLst>
                  <a:ext uri="{FF2B5EF4-FFF2-40B4-BE49-F238E27FC236}">
                    <a16:creationId xmlns:a16="http://schemas.microsoft.com/office/drawing/2014/main" id="{E8A4B64F-9632-4997-B97C-8568F9D4492D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3" name="Flowchart: Alternate Process 232">
                <a:extLst>
                  <a:ext uri="{FF2B5EF4-FFF2-40B4-BE49-F238E27FC236}">
                    <a16:creationId xmlns:a16="http://schemas.microsoft.com/office/drawing/2014/main" id="{9303A82C-1666-4B52-9A3E-BD834863A27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4" name="Flowchart: Alternate Process 233">
                <a:extLst>
                  <a:ext uri="{FF2B5EF4-FFF2-40B4-BE49-F238E27FC236}">
                    <a16:creationId xmlns:a16="http://schemas.microsoft.com/office/drawing/2014/main" id="{C100F9F5-B67D-4EC2-BB85-36C9BECDCB5A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35" name="Flowchart: Alternate Process 234">
                <a:extLst>
                  <a:ext uri="{FF2B5EF4-FFF2-40B4-BE49-F238E27FC236}">
                    <a16:creationId xmlns:a16="http://schemas.microsoft.com/office/drawing/2014/main" id="{20AC059A-8F63-420E-877E-42FF38F55E88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83C1130D-97EA-43EF-9D72-46D5F1B3A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D54FD303-B0DF-41C4-8F5F-9633521816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1809062E-468E-41ED-8EED-4E2DB916C2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483A62C5-F267-4E53-9904-674889839687}"/>
                  </a:ext>
                </a:extLst>
              </p:cNvPr>
              <p:cNvCxnSpPr>
                <a:cxnSpLocks/>
                <a:endCxn id="235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0" name="Flowchart: Alternate Process 239">
                <a:extLst>
                  <a:ext uri="{FF2B5EF4-FFF2-40B4-BE49-F238E27FC236}">
                    <a16:creationId xmlns:a16="http://schemas.microsoft.com/office/drawing/2014/main" id="{4C71C1DE-1501-4EDD-AE3D-CF2518DEDA6B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D4618CD-F2DE-47BE-B08B-D4BEE5F26F4C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369579-7425-42BA-AC48-5409A287A7DB}"/>
                </a:ext>
              </a:extLst>
            </p:cNvPr>
            <p:cNvGrpSpPr/>
            <p:nvPr/>
          </p:nvGrpSpPr>
          <p:grpSpPr>
            <a:xfrm>
              <a:off x="11335287" y="8235995"/>
              <a:ext cx="9064160" cy="4473422"/>
              <a:chOff x="11335287" y="8235995"/>
              <a:chExt cx="9064160" cy="44734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2A59A91-B7E3-4B8D-B935-C2D49C8B9EB6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602632" cy="4473422"/>
                <a:chOff x="17796815" y="8235995"/>
                <a:chExt cx="2602632" cy="4473422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336F0190-45FE-4BDB-9CBF-C26CF3B9075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C0FB46C-D69C-4DD4-A5BE-090A0BFF65F1}"/>
                    </a:ext>
                  </a:extLst>
                </p:cNvPr>
                <p:cNvCxnSpPr>
                  <a:cxnSpLocks/>
                  <a:endCxn id="9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1F9D53C6-43B9-4EC0-ABE2-A92609630537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FDADFB-B39E-4928-A69E-47407E4BBCF2}"/>
                    </a:ext>
                  </a:extLst>
                </p:cNvPr>
                <p:cNvCxnSpPr>
                  <a:cxnSpLocks/>
                  <a:endCxn id="9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3CB3A724-C5CB-4638-AD01-5E423C4DBD4D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0D29D86-9774-4AC0-9E93-7A3321DF678C}"/>
                    </a:ext>
                  </a:extLst>
                </p:cNvPr>
                <p:cNvCxnSpPr>
                  <a:cxnSpLocks/>
                  <a:endCxn id="9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8FD34721-D047-459A-94A8-DB2281F0D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DD11DC0-3198-4A7D-B9E4-4FFAD651B47D}"/>
                    </a:ext>
                  </a:extLst>
                </p:cNvPr>
                <p:cNvSpPr txBox="1"/>
                <p:nvPr/>
              </p:nvSpPr>
              <p:spPr>
                <a:xfrm rot="16200000">
                  <a:off x="18277456" y="10153456"/>
                  <a:ext cx="359765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</a:rPr>
                    <a:t>External locations</a:t>
                  </a:r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F86CD88-2B90-4E83-9782-7F7E5210F935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Dependences</a:t>
                </a:r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F280EA2-784A-49AD-A31C-A1575A8F3835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5439C9-66F5-4849-B8F4-CB33580169D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b="1" dirty="0">
                  <a:effectLst/>
                </a:rPr>
                <a:t>Related</a:t>
              </a:r>
            </a:p>
            <a:p>
              <a:pPr algn="ctr"/>
              <a:r>
                <a:rPr lang="es-ES" b="1" dirty="0">
                  <a:effectLst/>
                </a:rPr>
                <a:t>P</a:t>
              </a:r>
              <a:r>
                <a:rPr lang="en-US" b="1" dirty="0">
                  <a:effectLst/>
                </a:rPr>
                <a:t>rojects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7D0C134-01A3-45FF-9291-50DEB3DBA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015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EB6376-059B-4D08-9CA1-1786EF0EFAD9}"/>
              </a:ext>
            </a:extLst>
          </p:cNvPr>
          <p:cNvSpPr txBox="1">
            <a:spLocks/>
          </p:cNvSpPr>
          <p:nvPr/>
        </p:nvSpPr>
        <p:spPr>
          <a:xfrm>
            <a:off x="11142192" y="294983"/>
            <a:ext cx="7267179" cy="1153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forensic.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BC37B82D-0A4B-4C47-90BB-C28C28D46BDA}"/>
              </a:ext>
            </a:extLst>
          </p:cNvPr>
          <p:cNvSpPr txBox="1">
            <a:spLocks/>
          </p:cNvSpPr>
          <p:nvPr/>
        </p:nvSpPr>
        <p:spPr>
          <a:xfrm rot="16200000">
            <a:off x="-2389011" y="3184925"/>
            <a:ext cx="7039227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 forensic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A38646-A6E0-4F25-ADB8-3FFF1DE9537E}"/>
              </a:ext>
            </a:extLst>
          </p:cNvPr>
          <p:cNvGrpSpPr/>
          <p:nvPr/>
        </p:nvGrpSpPr>
        <p:grpSpPr>
          <a:xfrm>
            <a:off x="7852212" y="2873226"/>
            <a:ext cx="1868859" cy="6383873"/>
            <a:chOff x="7916037" y="3556029"/>
            <a:chExt cx="2331443" cy="7964025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68AC0D7-E627-45EE-8E89-CCD032B44095}"/>
                </a:ext>
              </a:extLst>
            </p:cNvPr>
            <p:cNvSpPr/>
            <p:nvPr/>
          </p:nvSpPr>
          <p:spPr>
            <a:xfrm>
              <a:off x="8083069" y="3556029"/>
              <a:ext cx="2164411" cy="7964025"/>
            </a:xfrm>
            <a:custGeom>
              <a:avLst/>
              <a:gdLst>
                <a:gd name="connsiteX0" fmla="*/ 0 w 2164411"/>
                <a:gd name="connsiteY0" fmla="*/ 0 h 7964025"/>
                <a:gd name="connsiteX1" fmla="*/ 497815 w 2164411"/>
                <a:gd name="connsiteY1" fmla="*/ 0 h 7964025"/>
                <a:gd name="connsiteX2" fmla="*/ 1038917 w 2164411"/>
                <a:gd name="connsiteY2" fmla="*/ 0 h 7964025"/>
                <a:gd name="connsiteX3" fmla="*/ 1601664 w 2164411"/>
                <a:gd name="connsiteY3" fmla="*/ 0 h 7964025"/>
                <a:gd name="connsiteX4" fmla="*/ 2164411 w 2164411"/>
                <a:gd name="connsiteY4" fmla="*/ 0 h 7964025"/>
                <a:gd name="connsiteX5" fmla="*/ 2164411 w 2164411"/>
                <a:gd name="connsiteY5" fmla="*/ 329938 h 7964025"/>
                <a:gd name="connsiteX6" fmla="*/ 2164411 w 2164411"/>
                <a:gd name="connsiteY6" fmla="*/ 898797 h 7964025"/>
                <a:gd name="connsiteX7" fmla="*/ 2164411 w 2164411"/>
                <a:gd name="connsiteY7" fmla="*/ 1626937 h 7964025"/>
                <a:gd name="connsiteX8" fmla="*/ 2164411 w 2164411"/>
                <a:gd name="connsiteY8" fmla="*/ 2275436 h 7964025"/>
                <a:gd name="connsiteX9" fmla="*/ 2164411 w 2164411"/>
                <a:gd name="connsiteY9" fmla="*/ 2764654 h 7964025"/>
                <a:gd name="connsiteX10" fmla="*/ 2164411 w 2164411"/>
                <a:gd name="connsiteY10" fmla="*/ 3413154 h 7964025"/>
                <a:gd name="connsiteX11" fmla="*/ 2164411 w 2164411"/>
                <a:gd name="connsiteY11" fmla="*/ 3822732 h 7964025"/>
                <a:gd name="connsiteX12" fmla="*/ 2164411 w 2164411"/>
                <a:gd name="connsiteY12" fmla="*/ 4391591 h 7964025"/>
                <a:gd name="connsiteX13" fmla="*/ 2164411 w 2164411"/>
                <a:gd name="connsiteY13" fmla="*/ 4721529 h 7964025"/>
                <a:gd name="connsiteX14" fmla="*/ 2164411 w 2164411"/>
                <a:gd name="connsiteY14" fmla="*/ 5449669 h 7964025"/>
                <a:gd name="connsiteX15" fmla="*/ 2164411 w 2164411"/>
                <a:gd name="connsiteY15" fmla="*/ 6018527 h 7964025"/>
                <a:gd name="connsiteX16" fmla="*/ 2164411 w 2164411"/>
                <a:gd name="connsiteY16" fmla="*/ 6746667 h 7964025"/>
                <a:gd name="connsiteX17" fmla="*/ 2164411 w 2164411"/>
                <a:gd name="connsiteY17" fmla="*/ 7235886 h 7964025"/>
                <a:gd name="connsiteX18" fmla="*/ 2164411 w 2164411"/>
                <a:gd name="connsiteY18" fmla="*/ 7964025 h 7964025"/>
                <a:gd name="connsiteX19" fmla="*/ 1623308 w 2164411"/>
                <a:gd name="connsiteY19" fmla="*/ 7964025 h 7964025"/>
                <a:gd name="connsiteX20" fmla="*/ 1082206 w 2164411"/>
                <a:gd name="connsiteY20" fmla="*/ 7964025 h 7964025"/>
                <a:gd name="connsiteX21" fmla="*/ 606035 w 2164411"/>
                <a:gd name="connsiteY21" fmla="*/ 7964025 h 7964025"/>
                <a:gd name="connsiteX22" fmla="*/ 0 w 2164411"/>
                <a:gd name="connsiteY22" fmla="*/ 7964025 h 7964025"/>
                <a:gd name="connsiteX23" fmla="*/ 0 w 2164411"/>
                <a:gd name="connsiteY23" fmla="*/ 7474806 h 7964025"/>
                <a:gd name="connsiteX24" fmla="*/ 0 w 2164411"/>
                <a:gd name="connsiteY24" fmla="*/ 6905947 h 7964025"/>
                <a:gd name="connsiteX25" fmla="*/ 0 w 2164411"/>
                <a:gd name="connsiteY25" fmla="*/ 6177808 h 7964025"/>
                <a:gd name="connsiteX26" fmla="*/ 0 w 2164411"/>
                <a:gd name="connsiteY26" fmla="*/ 5449669 h 7964025"/>
                <a:gd name="connsiteX27" fmla="*/ 0 w 2164411"/>
                <a:gd name="connsiteY27" fmla="*/ 4801169 h 7964025"/>
                <a:gd name="connsiteX28" fmla="*/ 0 w 2164411"/>
                <a:gd name="connsiteY28" fmla="*/ 4311951 h 7964025"/>
                <a:gd name="connsiteX29" fmla="*/ 0 w 2164411"/>
                <a:gd name="connsiteY29" fmla="*/ 3982013 h 7964025"/>
                <a:gd name="connsiteX30" fmla="*/ 0 w 2164411"/>
                <a:gd name="connsiteY30" fmla="*/ 3492794 h 7964025"/>
                <a:gd name="connsiteX31" fmla="*/ 0 w 2164411"/>
                <a:gd name="connsiteY31" fmla="*/ 2844295 h 7964025"/>
                <a:gd name="connsiteX32" fmla="*/ 0 w 2164411"/>
                <a:gd name="connsiteY32" fmla="*/ 2116155 h 7964025"/>
                <a:gd name="connsiteX33" fmla="*/ 0 w 2164411"/>
                <a:gd name="connsiteY33" fmla="*/ 1786217 h 7964025"/>
                <a:gd name="connsiteX34" fmla="*/ 0 w 2164411"/>
                <a:gd name="connsiteY34" fmla="*/ 1456279 h 7964025"/>
                <a:gd name="connsiteX35" fmla="*/ 0 w 2164411"/>
                <a:gd name="connsiteY35" fmla="*/ 728139 h 7964025"/>
                <a:gd name="connsiteX36" fmla="*/ 0 w 2164411"/>
                <a:gd name="connsiteY36" fmla="*/ 0 h 796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64411" h="7964025" fill="none" extrusionOk="0">
                  <a:moveTo>
                    <a:pt x="0" y="0"/>
                  </a:moveTo>
                  <a:cubicBezTo>
                    <a:pt x="174197" y="-17719"/>
                    <a:pt x="356072" y="29226"/>
                    <a:pt x="497815" y="0"/>
                  </a:cubicBezTo>
                  <a:cubicBezTo>
                    <a:pt x="639559" y="-29226"/>
                    <a:pt x="892938" y="26552"/>
                    <a:pt x="1038917" y="0"/>
                  </a:cubicBezTo>
                  <a:cubicBezTo>
                    <a:pt x="1184896" y="-26552"/>
                    <a:pt x="1354285" y="45808"/>
                    <a:pt x="1601664" y="0"/>
                  </a:cubicBezTo>
                  <a:cubicBezTo>
                    <a:pt x="1849043" y="-45808"/>
                    <a:pt x="1952300" y="47523"/>
                    <a:pt x="2164411" y="0"/>
                  </a:cubicBezTo>
                  <a:cubicBezTo>
                    <a:pt x="2189202" y="68319"/>
                    <a:pt x="2155040" y="224194"/>
                    <a:pt x="2164411" y="329938"/>
                  </a:cubicBezTo>
                  <a:cubicBezTo>
                    <a:pt x="2173782" y="435682"/>
                    <a:pt x="2132424" y="665693"/>
                    <a:pt x="2164411" y="898797"/>
                  </a:cubicBezTo>
                  <a:cubicBezTo>
                    <a:pt x="2196398" y="1131901"/>
                    <a:pt x="2145088" y="1307840"/>
                    <a:pt x="2164411" y="1626937"/>
                  </a:cubicBezTo>
                  <a:cubicBezTo>
                    <a:pt x="2183734" y="1946034"/>
                    <a:pt x="2154390" y="2138681"/>
                    <a:pt x="2164411" y="2275436"/>
                  </a:cubicBezTo>
                  <a:cubicBezTo>
                    <a:pt x="2174432" y="2412191"/>
                    <a:pt x="2137444" y="2622306"/>
                    <a:pt x="2164411" y="2764654"/>
                  </a:cubicBezTo>
                  <a:cubicBezTo>
                    <a:pt x="2191378" y="2907002"/>
                    <a:pt x="2155331" y="3274488"/>
                    <a:pt x="2164411" y="3413154"/>
                  </a:cubicBezTo>
                  <a:cubicBezTo>
                    <a:pt x="2173491" y="3551820"/>
                    <a:pt x="2115603" y="3734910"/>
                    <a:pt x="2164411" y="3822732"/>
                  </a:cubicBezTo>
                  <a:cubicBezTo>
                    <a:pt x="2213219" y="3910554"/>
                    <a:pt x="2126588" y="4151626"/>
                    <a:pt x="2164411" y="4391591"/>
                  </a:cubicBezTo>
                  <a:cubicBezTo>
                    <a:pt x="2202234" y="4631556"/>
                    <a:pt x="2148405" y="4584924"/>
                    <a:pt x="2164411" y="4721529"/>
                  </a:cubicBezTo>
                  <a:cubicBezTo>
                    <a:pt x="2180417" y="4858134"/>
                    <a:pt x="2090074" y="5135329"/>
                    <a:pt x="2164411" y="5449669"/>
                  </a:cubicBezTo>
                  <a:cubicBezTo>
                    <a:pt x="2238748" y="5764009"/>
                    <a:pt x="2158195" y="5878516"/>
                    <a:pt x="2164411" y="6018527"/>
                  </a:cubicBezTo>
                  <a:cubicBezTo>
                    <a:pt x="2170627" y="6158538"/>
                    <a:pt x="2086414" y="6575401"/>
                    <a:pt x="2164411" y="6746667"/>
                  </a:cubicBezTo>
                  <a:cubicBezTo>
                    <a:pt x="2242408" y="6917933"/>
                    <a:pt x="2155585" y="7060395"/>
                    <a:pt x="2164411" y="7235886"/>
                  </a:cubicBezTo>
                  <a:cubicBezTo>
                    <a:pt x="2173237" y="7411377"/>
                    <a:pt x="2122441" y="7749761"/>
                    <a:pt x="2164411" y="7964025"/>
                  </a:cubicBezTo>
                  <a:cubicBezTo>
                    <a:pt x="2008974" y="7965472"/>
                    <a:pt x="1890347" y="7956035"/>
                    <a:pt x="1623308" y="7964025"/>
                  </a:cubicBezTo>
                  <a:cubicBezTo>
                    <a:pt x="1356269" y="7972015"/>
                    <a:pt x="1252145" y="7947775"/>
                    <a:pt x="1082206" y="7964025"/>
                  </a:cubicBezTo>
                  <a:cubicBezTo>
                    <a:pt x="912267" y="7980275"/>
                    <a:pt x="758799" y="7948089"/>
                    <a:pt x="606035" y="7964025"/>
                  </a:cubicBezTo>
                  <a:cubicBezTo>
                    <a:pt x="453271" y="7979961"/>
                    <a:pt x="156116" y="7902078"/>
                    <a:pt x="0" y="7964025"/>
                  </a:cubicBezTo>
                  <a:cubicBezTo>
                    <a:pt x="-36160" y="7850325"/>
                    <a:pt x="20878" y="7634821"/>
                    <a:pt x="0" y="7474806"/>
                  </a:cubicBezTo>
                  <a:cubicBezTo>
                    <a:pt x="-20878" y="7314791"/>
                    <a:pt x="59012" y="7112889"/>
                    <a:pt x="0" y="6905947"/>
                  </a:cubicBezTo>
                  <a:cubicBezTo>
                    <a:pt x="-59012" y="6699005"/>
                    <a:pt x="34165" y="6495724"/>
                    <a:pt x="0" y="6177808"/>
                  </a:cubicBezTo>
                  <a:cubicBezTo>
                    <a:pt x="-34165" y="5859892"/>
                    <a:pt x="22748" y="5664470"/>
                    <a:pt x="0" y="5449669"/>
                  </a:cubicBezTo>
                  <a:cubicBezTo>
                    <a:pt x="-22748" y="5234868"/>
                    <a:pt x="39402" y="4944351"/>
                    <a:pt x="0" y="4801169"/>
                  </a:cubicBezTo>
                  <a:cubicBezTo>
                    <a:pt x="-39402" y="4657987"/>
                    <a:pt x="13741" y="4546703"/>
                    <a:pt x="0" y="4311951"/>
                  </a:cubicBezTo>
                  <a:cubicBezTo>
                    <a:pt x="-13741" y="4077199"/>
                    <a:pt x="7567" y="4116542"/>
                    <a:pt x="0" y="3982013"/>
                  </a:cubicBezTo>
                  <a:cubicBezTo>
                    <a:pt x="-7567" y="3847484"/>
                    <a:pt x="3399" y="3639610"/>
                    <a:pt x="0" y="3492794"/>
                  </a:cubicBezTo>
                  <a:cubicBezTo>
                    <a:pt x="-3399" y="3345978"/>
                    <a:pt x="49452" y="3137313"/>
                    <a:pt x="0" y="2844295"/>
                  </a:cubicBezTo>
                  <a:cubicBezTo>
                    <a:pt x="-49452" y="2551277"/>
                    <a:pt x="42877" y="2444990"/>
                    <a:pt x="0" y="2116155"/>
                  </a:cubicBezTo>
                  <a:cubicBezTo>
                    <a:pt x="-42877" y="1787320"/>
                    <a:pt x="8172" y="1867015"/>
                    <a:pt x="0" y="1786217"/>
                  </a:cubicBezTo>
                  <a:cubicBezTo>
                    <a:pt x="-8172" y="1705419"/>
                    <a:pt x="18349" y="1555657"/>
                    <a:pt x="0" y="1456279"/>
                  </a:cubicBezTo>
                  <a:cubicBezTo>
                    <a:pt x="-18349" y="1356901"/>
                    <a:pt x="53779" y="987613"/>
                    <a:pt x="0" y="728139"/>
                  </a:cubicBezTo>
                  <a:cubicBezTo>
                    <a:pt x="-53779" y="468665"/>
                    <a:pt x="23842" y="264601"/>
                    <a:pt x="0" y="0"/>
                  </a:cubicBezTo>
                  <a:close/>
                </a:path>
                <a:path w="2164411" h="7964025" stroke="0" extrusionOk="0">
                  <a:moveTo>
                    <a:pt x="0" y="0"/>
                  </a:moveTo>
                  <a:cubicBezTo>
                    <a:pt x="207905" y="-30586"/>
                    <a:pt x="376681" y="54114"/>
                    <a:pt x="519459" y="0"/>
                  </a:cubicBezTo>
                  <a:cubicBezTo>
                    <a:pt x="662237" y="-54114"/>
                    <a:pt x="879175" y="18586"/>
                    <a:pt x="995629" y="0"/>
                  </a:cubicBezTo>
                  <a:cubicBezTo>
                    <a:pt x="1112083" y="-18586"/>
                    <a:pt x="1299147" y="46097"/>
                    <a:pt x="1580020" y="0"/>
                  </a:cubicBezTo>
                  <a:cubicBezTo>
                    <a:pt x="1860893" y="-46097"/>
                    <a:pt x="1873658" y="30521"/>
                    <a:pt x="2164411" y="0"/>
                  </a:cubicBezTo>
                  <a:cubicBezTo>
                    <a:pt x="2183722" y="125898"/>
                    <a:pt x="2123690" y="371061"/>
                    <a:pt x="2164411" y="489219"/>
                  </a:cubicBezTo>
                  <a:cubicBezTo>
                    <a:pt x="2205132" y="607377"/>
                    <a:pt x="2117456" y="727378"/>
                    <a:pt x="2164411" y="898797"/>
                  </a:cubicBezTo>
                  <a:cubicBezTo>
                    <a:pt x="2211366" y="1070216"/>
                    <a:pt x="2140187" y="1245126"/>
                    <a:pt x="2164411" y="1467656"/>
                  </a:cubicBezTo>
                  <a:cubicBezTo>
                    <a:pt x="2188635" y="1690186"/>
                    <a:pt x="2116681" y="1860124"/>
                    <a:pt x="2164411" y="2036515"/>
                  </a:cubicBezTo>
                  <a:cubicBezTo>
                    <a:pt x="2212141" y="2212906"/>
                    <a:pt x="2162620" y="2253025"/>
                    <a:pt x="2164411" y="2446093"/>
                  </a:cubicBezTo>
                  <a:cubicBezTo>
                    <a:pt x="2166202" y="2639161"/>
                    <a:pt x="2151835" y="2770611"/>
                    <a:pt x="2164411" y="2855672"/>
                  </a:cubicBezTo>
                  <a:cubicBezTo>
                    <a:pt x="2176987" y="2940733"/>
                    <a:pt x="2153026" y="3206740"/>
                    <a:pt x="2164411" y="3424531"/>
                  </a:cubicBezTo>
                  <a:cubicBezTo>
                    <a:pt x="2175796" y="3642322"/>
                    <a:pt x="2096620" y="3753895"/>
                    <a:pt x="2164411" y="4073030"/>
                  </a:cubicBezTo>
                  <a:cubicBezTo>
                    <a:pt x="2232202" y="4392165"/>
                    <a:pt x="2138825" y="4303932"/>
                    <a:pt x="2164411" y="4402968"/>
                  </a:cubicBezTo>
                  <a:cubicBezTo>
                    <a:pt x="2189997" y="4502004"/>
                    <a:pt x="2163929" y="4802702"/>
                    <a:pt x="2164411" y="4971827"/>
                  </a:cubicBezTo>
                  <a:cubicBezTo>
                    <a:pt x="2164893" y="5140952"/>
                    <a:pt x="2157087" y="5312774"/>
                    <a:pt x="2164411" y="5540686"/>
                  </a:cubicBezTo>
                  <a:cubicBezTo>
                    <a:pt x="2171735" y="5768598"/>
                    <a:pt x="2107904" y="5966011"/>
                    <a:pt x="2164411" y="6109545"/>
                  </a:cubicBezTo>
                  <a:cubicBezTo>
                    <a:pt x="2220918" y="6253079"/>
                    <a:pt x="2097141" y="6583583"/>
                    <a:pt x="2164411" y="6758044"/>
                  </a:cubicBezTo>
                  <a:cubicBezTo>
                    <a:pt x="2231681" y="6932505"/>
                    <a:pt x="2092022" y="7169806"/>
                    <a:pt x="2164411" y="7406543"/>
                  </a:cubicBezTo>
                  <a:cubicBezTo>
                    <a:pt x="2236800" y="7643280"/>
                    <a:pt x="2126590" y="7788823"/>
                    <a:pt x="2164411" y="7964025"/>
                  </a:cubicBezTo>
                  <a:cubicBezTo>
                    <a:pt x="1963722" y="7992624"/>
                    <a:pt x="1898077" y="7951082"/>
                    <a:pt x="1688241" y="7964025"/>
                  </a:cubicBezTo>
                  <a:cubicBezTo>
                    <a:pt x="1478405" y="7976968"/>
                    <a:pt x="1310089" y="7952072"/>
                    <a:pt x="1103850" y="7964025"/>
                  </a:cubicBezTo>
                  <a:cubicBezTo>
                    <a:pt x="897611" y="7975978"/>
                    <a:pt x="798013" y="7913944"/>
                    <a:pt x="562747" y="7964025"/>
                  </a:cubicBezTo>
                  <a:cubicBezTo>
                    <a:pt x="327481" y="8014106"/>
                    <a:pt x="269923" y="7945770"/>
                    <a:pt x="0" y="7964025"/>
                  </a:cubicBezTo>
                  <a:cubicBezTo>
                    <a:pt x="-41533" y="7684191"/>
                    <a:pt x="37416" y="7562480"/>
                    <a:pt x="0" y="7395166"/>
                  </a:cubicBezTo>
                  <a:cubicBezTo>
                    <a:pt x="-37416" y="7227852"/>
                    <a:pt x="10636" y="7194467"/>
                    <a:pt x="0" y="7065228"/>
                  </a:cubicBezTo>
                  <a:cubicBezTo>
                    <a:pt x="-10636" y="6935989"/>
                    <a:pt x="10676" y="6819129"/>
                    <a:pt x="0" y="6735290"/>
                  </a:cubicBezTo>
                  <a:cubicBezTo>
                    <a:pt x="-10676" y="6651451"/>
                    <a:pt x="4569" y="6276669"/>
                    <a:pt x="0" y="6086791"/>
                  </a:cubicBezTo>
                  <a:cubicBezTo>
                    <a:pt x="-4569" y="5896913"/>
                    <a:pt x="8844" y="5873433"/>
                    <a:pt x="0" y="5677212"/>
                  </a:cubicBezTo>
                  <a:cubicBezTo>
                    <a:pt x="-8844" y="5480991"/>
                    <a:pt x="79858" y="5190568"/>
                    <a:pt x="0" y="4949073"/>
                  </a:cubicBezTo>
                  <a:cubicBezTo>
                    <a:pt x="-79858" y="4707578"/>
                    <a:pt x="8369" y="4691396"/>
                    <a:pt x="0" y="4459854"/>
                  </a:cubicBezTo>
                  <a:cubicBezTo>
                    <a:pt x="-8369" y="4228312"/>
                    <a:pt x="29262" y="4286269"/>
                    <a:pt x="0" y="4129916"/>
                  </a:cubicBezTo>
                  <a:cubicBezTo>
                    <a:pt x="-29262" y="3973563"/>
                    <a:pt x="25321" y="3656415"/>
                    <a:pt x="0" y="3481417"/>
                  </a:cubicBezTo>
                  <a:cubicBezTo>
                    <a:pt x="-25321" y="3306419"/>
                    <a:pt x="39074" y="3240595"/>
                    <a:pt x="0" y="3071838"/>
                  </a:cubicBezTo>
                  <a:cubicBezTo>
                    <a:pt x="-39074" y="2903081"/>
                    <a:pt x="4430" y="2651883"/>
                    <a:pt x="0" y="2423339"/>
                  </a:cubicBezTo>
                  <a:cubicBezTo>
                    <a:pt x="-4430" y="2194795"/>
                    <a:pt x="43097" y="1928821"/>
                    <a:pt x="0" y="1695200"/>
                  </a:cubicBezTo>
                  <a:cubicBezTo>
                    <a:pt x="-43097" y="1461579"/>
                    <a:pt x="41854" y="1426742"/>
                    <a:pt x="0" y="1205981"/>
                  </a:cubicBezTo>
                  <a:cubicBezTo>
                    <a:pt x="-41854" y="985220"/>
                    <a:pt x="88600" y="527491"/>
                    <a:pt x="0" y="0"/>
                  </a:cubicBezTo>
                  <a:close/>
                </a:path>
              </a:pathLst>
            </a:custGeom>
            <a:solidFill>
              <a:srgbClr val="F7FDFF"/>
            </a:solidFill>
            <a:ln w="123825" cap="rnd">
              <a:solidFill>
                <a:srgbClr val="099FBD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r>
                <a:rPr lang="en-US" sz="4000" dirty="0"/>
                <a:t>Impacted elements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08A1B7E-7DAB-4CC7-9791-9F07D9C8E051}"/>
                </a:ext>
              </a:extLst>
            </p:cNvPr>
            <p:cNvSpPr/>
            <p:nvPr/>
          </p:nvSpPr>
          <p:spPr>
            <a:xfrm>
              <a:off x="7916037" y="4014904"/>
              <a:ext cx="1283222" cy="7046274"/>
            </a:xfrm>
            <a:prstGeom prst="rect">
              <a:avLst/>
            </a:prstGeom>
            <a:gradFill>
              <a:gsLst>
                <a:gs pos="36000">
                  <a:srgbClr val="F7FDFF"/>
                </a:gs>
                <a:gs pos="0">
                  <a:srgbClr val="F7FDFF">
                    <a:alpha val="55000"/>
                  </a:srgbClr>
                </a:gs>
                <a:gs pos="100000">
                  <a:srgbClr val="F7FDFF"/>
                </a:gs>
              </a:gsLst>
              <a:lin ang="0" scaled="0"/>
            </a:gradFill>
            <a:ln w="142875">
              <a:noFill/>
              <a:prstDash val="sysDot"/>
            </a:ln>
            <a:effectLst>
              <a:softEdge rad="1270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vert270" rtlCol="0" anchor="b"/>
            <a:lstStyle/>
            <a:p>
              <a:pPr algn="ctr"/>
              <a:endParaRPr lang="en-US" sz="6600" dirty="0"/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EBD5EC-C9C8-4EDE-89BF-8CFC5D6853F1}"/>
              </a:ext>
            </a:extLst>
          </p:cNvPr>
          <p:cNvSpPr/>
          <p:nvPr/>
        </p:nvSpPr>
        <p:spPr>
          <a:xfrm>
            <a:off x="3229154" y="3180174"/>
            <a:ext cx="3471213" cy="863104"/>
          </a:xfrm>
          <a:prstGeom prst="rect">
            <a:avLst/>
          </a:prstGeom>
          <a:solidFill>
            <a:srgbClr val="F2F7FC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002060"/>
                </a:solidFill>
                <a:latin typeface="Calibri" panose="020F0502020204030204"/>
              </a:rPr>
              <a:t>Design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4A1ABAA-87EF-4E78-A1CE-F6DB81E80DDD}"/>
              </a:ext>
            </a:extLst>
          </p:cNvPr>
          <p:cNvSpPr/>
          <p:nvPr/>
        </p:nvSpPr>
        <p:spPr>
          <a:xfrm>
            <a:off x="3229154" y="4161549"/>
            <a:ext cx="3471213" cy="863104"/>
          </a:xfrm>
          <a:prstGeom prst="rect">
            <a:avLst/>
          </a:prstGeom>
          <a:solidFill>
            <a:srgbClr val="FFF0F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9FB26F9-D176-49FA-8200-279308D09D19}"/>
              </a:ext>
            </a:extLst>
          </p:cNvPr>
          <p:cNvSpPr/>
          <p:nvPr/>
        </p:nvSpPr>
        <p:spPr>
          <a:xfrm>
            <a:off x="3229154" y="5142923"/>
            <a:ext cx="3471213" cy="863104"/>
          </a:xfrm>
          <a:prstGeom prst="rect">
            <a:avLst/>
          </a:prstGeom>
          <a:solidFill>
            <a:srgbClr val="F4F9F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Profiling</a:t>
            </a:r>
            <a:endParaRPr lang="en-US" sz="1200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EC4B689-BB12-4A29-9E55-2A65A8E5D297}"/>
              </a:ext>
            </a:extLst>
          </p:cNvPr>
          <p:cNvSpPr/>
          <p:nvPr/>
        </p:nvSpPr>
        <p:spPr>
          <a:xfrm>
            <a:off x="3229154" y="6124297"/>
            <a:ext cx="3471213" cy="863104"/>
          </a:xfrm>
          <a:prstGeom prst="rect">
            <a:avLst/>
          </a:prstGeom>
          <a:solidFill>
            <a:srgbClr val="FFFBF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752A24A-57E3-473F-A0BD-A8B8CDDAC8BB}"/>
              </a:ext>
            </a:extLst>
          </p:cNvPr>
          <p:cNvSpPr/>
          <p:nvPr/>
        </p:nvSpPr>
        <p:spPr>
          <a:xfrm>
            <a:off x="3229154" y="7105672"/>
            <a:ext cx="3471213" cy="863104"/>
          </a:xfrm>
          <a:prstGeom prst="rect">
            <a:avLst/>
          </a:prstGeom>
          <a:solidFill>
            <a:srgbClr val="FFFCFA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 Type configuration</a:t>
            </a:r>
          </a:p>
          <a:p>
            <a:endParaRPr lang="en-US" sz="12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3EE25D-3699-4B04-A99C-99AD16E0F151}"/>
              </a:ext>
            </a:extLst>
          </p:cNvPr>
          <p:cNvSpPr/>
          <p:nvPr/>
        </p:nvSpPr>
        <p:spPr>
          <a:xfrm>
            <a:off x="3229154" y="8087046"/>
            <a:ext cx="3471213" cy="863104"/>
          </a:xfrm>
          <a:prstGeom prst="rect">
            <a:avLst/>
          </a:prstGeom>
          <a:solidFill>
            <a:srgbClr val="FDFDFD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Palettization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A95CD29-0241-458A-99DD-36BF5636E706}"/>
              </a:ext>
            </a:extLst>
          </p:cNvPr>
          <p:cNvCxnSpPr/>
          <p:nvPr/>
        </p:nvCxnSpPr>
        <p:spPr>
          <a:xfrm>
            <a:off x="6188665" y="3602722"/>
            <a:ext cx="2392742" cy="0"/>
          </a:xfrm>
          <a:prstGeom prst="line">
            <a:avLst/>
          </a:prstGeom>
          <a:ln w="82550">
            <a:solidFill>
              <a:schemeClr val="accent1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331C7E8-8EFB-4E92-8C2D-D1BFBC33C1F4}"/>
              </a:ext>
            </a:extLst>
          </p:cNvPr>
          <p:cNvCxnSpPr>
            <a:cxnSpLocks/>
          </p:cNvCxnSpPr>
          <p:nvPr/>
        </p:nvCxnSpPr>
        <p:spPr>
          <a:xfrm>
            <a:off x="6188665" y="4585897"/>
            <a:ext cx="2392742" cy="0"/>
          </a:xfrm>
          <a:prstGeom prst="line">
            <a:avLst/>
          </a:prstGeom>
          <a:ln w="82550">
            <a:solidFill>
              <a:srgbClr val="FF000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D118C6B-C1E1-42A2-99A4-19F5E87A97A0}"/>
              </a:ext>
            </a:extLst>
          </p:cNvPr>
          <p:cNvCxnSpPr>
            <a:cxnSpLocks/>
          </p:cNvCxnSpPr>
          <p:nvPr/>
        </p:nvCxnSpPr>
        <p:spPr>
          <a:xfrm>
            <a:off x="6188665" y="5569072"/>
            <a:ext cx="2392742" cy="0"/>
          </a:xfrm>
          <a:prstGeom prst="line">
            <a:avLst/>
          </a:prstGeom>
          <a:ln w="82550">
            <a:solidFill>
              <a:schemeClr val="accent6">
                <a:alpha val="58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BE9BB6A-6248-4217-96BD-38DF69666DED}"/>
              </a:ext>
            </a:extLst>
          </p:cNvPr>
          <p:cNvCxnSpPr>
            <a:cxnSpLocks/>
          </p:cNvCxnSpPr>
          <p:nvPr/>
        </p:nvCxnSpPr>
        <p:spPr>
          <a:xfrm>
            <a:off x="6188665" y="6552246"/>
            <a:ext cx="2392742" cy="0"/>
          </a:xfrm>
          <a:prstGeom prst="line">
            <a:avLst/>
          </a:prstGeom>
          <a:ln w="82550">
            <a:solidFill>
              <a:srgbClr val="7030A0">
                <a:alpha val="58000"/>
              </a:srgb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588CC7E-35F1-4397-8D37-EBAADFA53900}"/>
              </a:ext>
            </a:extLst>
          </p:cNvPr>
          <p:cNvCxnSpPr>
            <a:cxnSpLocks/>
          </p:cNvCxnSpPr>
          <p:nvPr/>
        </p:nvCxnSpPr>
        <p:spPr>
          <a:xfrm>
            <a:off x="6188665" y="7535422"/>
            <a:ext cx="2392742" cy="0"/>
          </a:xfrm>
          <a:prstGeom prst="line">
            <a:avLst/>
          </a:prstGeom>
          <a:ln w="82550">
            <a:solidFill>
              <a:schemeClr val="accent4">
                <a:lumMod val="75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DD41FE01-84A2-46D7-A21D-CBA3F442AD05}"/>
              </a:ext>
            </a:extLst>
          </p:cNvPr>
          <p:cNvCxnSpPr>
            <a:cxnSpLocks/>
          </p:cNvCxnSpPr>
          <p:nvPr/>
        </p:nvCxnSpPr>
        <p:spPr>
          <a:xfrm>
            <a:off x="6188665" y="8518598"/>
            <a:ext cx="2392742" cy="0"/>
          </a:xfrm>
          <a:prstGeom prst="line">
            <a:avLst/>
          </a:prstGeom>
          <a:ln w="82550">
            <a:solidFill>
              <a:schemeClr val="bg1">
                <a:lumMod val="50000"/>
              </a:schemeClr>
            </a:solidFill>
            <a:headEnd type="oval"/>
            <a:tailEnd type="oval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D2681BA9-5D52-4DCC-ADDD-1FE101FE38C9}"/>
              </a:ext>
            </a:extLst>
          </p:cNvPr>
          <p:cNvSpPr txBox="1">
            <a:spLocks/>
          </p:cNvSpPr>
          <p:nvPr/>
        </p:nvSpPr>
        <p:spPr>
          <a:xfrm>
            <a:off x="11166051" y="5270873"/>
            <a:ext cx="8031200" cy="3388002"/>
          </a:xfrm>
          <a:prstGeom prst="rect">
            <a:avLst/>
          </a:prstGeom>
        </p:spPr>
        <p:txBody>
          <a:bodyPr vert="horz" lIns="65249" tIns="32623" rIns="65249" bIns="32623" rtlCol="0">
            <a:normAutofit/>
          </a:bodyPr>
          <a:lstStyle>
            <a:lvl1pPr marL="533392" indent="-533392" algn="l" defTabSz="2133570" rtl="0" eaLnBrk="1" latinLnBrk="0" hangingPunct="1">
              <a:lnSpc>
                <a:spcPct val="90000"/>
              </a:lnSpc>
              <a:spcBef>
                <a:spcPts val="2333"/>
              </a:spcBef>
              <a:buFont typeface="Arial" panose="020B0604020202020204" pitchFamily="34" charset="0"/>
              <a:buChar char="•"/>
              <a:defRPr sz="6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17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6962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33747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0053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86731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34101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00886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067670" indent="-533392" algn="l" defTabSz="2133570" rtl="0" eaLnBrk="1" latinLnBrk="0" hangingPunct="1">
              <a:lnSpc>
                <a:spcPct val="90000"/>
              </a:lnSpc>
              <a:spcBef>
                <a:spcPts val="1167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Maps modules external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Eases exploration of dependencies</a:t>
            </a:r>
          </a:p>
          <a:p>
            <a:r>
              <a:rPr lang="en-US" sz="3600" dirty="0">
                <a:effectLst>
                  <a:glow rad="228600">
                    <a:schemeClr val="bg1"/>
                  </a:glow>
                </a:effectLst>
              </a:rPr>
              <a:t>Guides connections typing</a:t>
            </a:r>
            <a:endParaRPr lang="en-US" sz="2800" dirty="0"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FDB45E3-2C2F-4797-9F36-66B8307D0964}"/>
              </a:ext>
            </a:extLst>
          </p:cNvPr>
          <p:cNvSpPr txBox="1"/>
          <p:nvPr/>
        </p:nvSpPr>
        <p:spPr>
          <a:xfrm>
            <a:off x="10578293" y="3850917"/>
            <a:ext cx="8875989" cy="1588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Inter-module </a:t>
            </a:r>
            <a:r>
              <a:rPr lang="en-US"/>
              <a:t>connections map</a:t>
            </a:r>
            <a:endParaRPr lang="en-CA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2CD5A244-B7B2-4E9C-95B4-06E870F6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841" y="178228"/>
            <a:ext cx="1551858" cy="1422136"/>
          </a:xfrm>
          <a:prstGeom prst="rect">
            <a:avLst/>
          </a:prstGeom>
        </p:spPr>
      </p:pic>
      <p:sp>
        <p:nvSpPr>
          <p:cNvPr id="177" name="Subtitle 2">
            <a:extLst>
              <a:ext uri="{FF2B5EF4-FFF2-40B4-BE49-F238E27FC236}">
                <a16:creationId xmlns:a16="http://schemas.microsoft.com/office/drawing/2014/main" id="{AAA08235-5549-4A9D-A6C9-3D1CAC74DF85}"/>
              </a:ext>
            </a:extLst>
          </p:cNvPr>
          <p:cNvSpPr txBox="1">
            <a:spLocks/>
          </p:cNvSpPr>
          <p:nvPr/>
        </p:nvSpPr>
        <p:spPr>
          <a:xfrm rot="16200000">
            <a:off x="-3302431" y="5887593"/>
            <a:ext cx="7928313" cy="1015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5400">
                <a:effectLst>
                  <a:glow rad="228600">
                    <a:srgbClr val="FDFFDA">
                      <a:alpha val="60000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Exploring Papyrus DSL orchestration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BD9D47B-8317-49D2-962A-151B19E985FA}"/>
              </a:ext>
            </a:extLst>
          </p:cNvPr>
          <p:cNvGrpSpPr/>
          <p:nvPr/>
        </p:nvGrpSpPr>
        <p:grpSpPr>
          <a:xfrm>
            <a:off x="14108573" y="9753599"/>
            <a:ext cx="6462358" cy="5040065"/>
            <a:chOff x="6996489" y="4443343"/>
            <a:chExt cx="13768312" cy="10738059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33573B9-DC6E-4E06-B2AB-B0135AB41E7B}"/>
                </a:ext>
              </a:extLst>
            </p:cNvPr>
            <p:cNvGrpSpPr/>
            <p:nvPr/>
          </p:nvGrpSpPr>
          <p:grpSpPr>
            <a:xfrm>
              <a:off x="7507986" y="10471407"/>
              <a:ext cx="1650299" cy="1826466"/>
              <a:chOff x="15262593" y="4191926"/>
              <a:chExt cx="2638865" cy="2920560"/>
            </a:xfrm>
          </p:grpSpPr>
          <p:sp>
            <p:nvSpPr>
              <p:cNvPr id="332" name="Rectangle: Rounded Corners 331">
                <a:extLst>
                  <a:ext uri="{FF2B5EF4-FFF2-40B4-BE49-F238E27FC236}">
                    <a16:creationId xmlns:a16="http://schemas.microsoft.com/office/drawing/2014/main" id="{338F37F2-9257-433B-9784-F992B2F54AE2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Double Bracket 332">
                <a:extLst>
                  <a:ext uri="{FF2B5EF4-FFF2-40B4-BE49-F238E27FC236}">
                    <a16:creationId xmlns:a16="http://schemas.microsoft.com/office/drawing/2014/main" id="{39B0B543-C149-4DD8-BC70-7ED595A54E50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4" name="Double Bracket 333">
                <a:extLst>
                  <a:ext uri="{FF2B5EF4-FFF2-40B4-BE49-F238E27FC236}">
                    <a16:creationId xmlns:a16="http://schemas.microsoft.com/office/drawing/2014/main" id="{8D51C730-4F20-4F16-AEAE-5D600BE03259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35" name="Flowchart: Alternate Process 334">
                <a:extLst>
                  <a:ext uri="{FF2B5EF4-FFF2-40B4-BE49-F238E27FC236}">
                    <a16:creationId xmlns:a16="http://schemas.microsoft.com/office/drawing/2014/main" id="{072669E7-604E-4C9C-92D1-D1A419479A0F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6" name="Flowchart: Alternate Process 335">
                <a:extLst>
                  <a:ext uri="{FF2B5EF4-FFF2-40B4-BE49-F238E27FC236}">
                    <a16:creationId xmlns:a16="http://schemas.microsoft.com/office/drawing/2014/main" id="{D9CC7F5D-8143-4301-A5EA-666F0F9318E6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7" name="Flowchart: Alternate Process 336">
                <a:extLst>
                  <a:ext uri="{FF2B5EF4-FFF2-40B4-BE49-F238E27FC236}">
                    <a16:creationId xmlns:a16="http://schemas.microsoft.com/office/drawing/2014/main" id="{5FA5CC26-0274-4B6D-80C6-A83F2D86064F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38" name="Flowchart: Alternate Process 337">
                <a:extLst>
                  <a:ext uri="{FF2B5EF4-FFF2-40B4-BE49-F238E27FC236}">
                    <a16:creationId xmlns:a16="http://schemas.microsoft.com/office/drawing/2014/main" id="{CBE3625F-1D58-485B-9331-B1C4698B6220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6B94ACDB-A891-4174-A0AF-AB1C4B1302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F4AACB8B-4328-40EE-AC63-2EF6BFD5F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825ACBA4-DB68-4447-9474-C2689FBD0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985E0311-522A-4830-B5C0-31606BFAE68F}"/>
                  </a:ext>
                </a:extLst>
              </p:cNvPr>
              <p:cNvCxnSpPr>
                <a:cxnSpLocks/>
                <a:endCxn id="338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3" name="Flowchart: Alternate Process 342">
                <a:extLst>
                  <a:ext uri="{FF2B5EF4-FFF2-40B4-BE49-F238E27FC236}">
                    <a16:creationId xmlns:a16="http://schemas.microsoft.com/office/drawing/2014/main" id="{5F9AB774-DB2A-4D81-B7E1-3285A31EA12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47360CE-DFE4-4469-BD07-728564EC7B24}"/>
                </a:ext>
              </a:extLst>
            </p:cNvPr>
            <p:cNvGrpSpPr/>
            <p:nvPr/>
          </p:nvGrpSpPr>
          <p:grpSpPr>
            <a:xfrm>
              <a:off x="8065811" y="10733873"/>
              <a:ext cx="2638865" cy="2920560"/>
              <a:chOff x="15262593" y="4191926"/>
              <a:chExt cx="2638865" cy="2920560"/>
            </a:xfrm>
          </p:grpSpPr>
          <p:sp>
            <p:nvSpPr>
              <p:cNvPr id="320" name="Rectangle: Rounded Corners 319">
                <a:extLst>
                  <a:ext uri="{FF2B5EF4-FFF2-40B4-BE49-F238E27FC236}">
                    <a16:creationId xmlns:a16="http://schemas.microsoft.com/office/drawing/2014/main" id="{96AFCC41-71F6-4622-ABA6-7192BF3DC0E3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Double Bracket 320">
                <a:extLst>
                  <a:ext uri="{FF2B5EF4-FFF2-40B4-BE49-F238E27FC236}">
                    <a16:creationId xmlns:a16="http://schemas.microsoft.com/office/drawing/2014/main" id="{F5713A0B-FE19-4D07-A59A-D06CD4287514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2" name="Double Bracket 321">
                <a:extLst>
                  <a:ext uri="{FF2B5EF4-FFF2-40B4-BE49-F238E27FC236}">
                    <a16:creationId xmlns:a16="http://schemas.microsoft.com/office/drawing/2014/main" id="{FC42F578-81BF-4BDE-B38E-C11ACF0BC497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23" name="Flowchart: Alternate Process 322">
                <a:extLst>
                  <a:ext uri="{FF2B5EF4-FFF2-40B4-BE49-F238E27FC236}">
                    <a16:creationId xmlns:a16="http://schemas.microsoft.com/office/drawing/2014/main" id="{82A19846-DC47-4CC3-A3B8-B90D975DF468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4" name="Flowchart: Alternate Process 323">
                <a:extLst>
                  <a:ext uri="{FF2B5EF4-FFF2-40B4-BE49-F238E27FC236}">
                    <a16:creationId xmlns:a16="http://schemas.microsoft.com/office/drawing/2014/main" id="{CF85053D-6337-4EB2-B9F2-A9F2CC9B0FCF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5" name="Flowchart: Alternate Process 324">
                <a:extLst>
                  <a:ext uri="{FF2B5EF4-FFF2-40B4-BE49-F238E27FC236}">
                    <a16:creationId xmlns:a16="http://schemas.microsoft.com/office/drawing/2014/main" id="{C04576F0-B4D0-4827-B8A0-1AB90D893AC5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6" name="Flowchart: Alternate Process 325">
                <a:extLst>
                  <a:ext uri="{FF2B5EF4-FFF2-40B4-BE49-F238E27FC236}">
                    <a16:creationId xmlns:a16="http://schemas.microsoft.com/office/drawing/2014/main" id="{263CC520-8C40-4EA4-B56B-8A1A45F530C7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2CC300B5-1858-452F-9730-7310544FB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D55675CB-03CB-4B4C-BFE0-B7F57C2EF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DE0B457D-905F-48C6-BD47-43097848F5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11733D64-A3F7-4EB1-8A37-7B65755C9E64}"/>
                  </a:ext>
                </a:extLst>
              </p:cNvPr>
              <p:cNvCxnSpPr>
                <a:cxnSpLocks/>
                <a:endCxn id="326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1" name="Flowchart: Alternate Process 330">
                <a:extLst>
                  <a:ext uri="{FF2B5EF4-FFF2-40B4-BE49-F238E27FC236}">
                    <a16:creationId xmlns:a16="http://schemas.microsoft.com/office/drawing/2014/main" id="{C4EFE5E3-D28D-415E-A57C-4E19F9588CE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C855B0D-AAF7-43DE-8400-911E31F7E06B}"/>
                </a:ext>
              </a:extLst>
            </p:cNvPr>
            <p:cNvSpPr/>
            <p:nvPr/>
          </p:nvSpPr>
          <p:spPr>
            <a:xfrm rot="5032387">
              <a:off x="12130932" y="5613910"/>
              <a:ext cx="4122544" cy="91996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60E85E7-AFFD-47B8-A570-A6CFE5E1B12F}"/>
                </a:ext>
              </a:extLst>
            </p:cNvPr>
            <p:cNvSpPr/>
            <p:nvPr/>
          </p:nvSpPr>
          <p:spPr>
            <a:xfrm rot="5032387">
              <a:off x="12771520" y="5986958"/>
              <a:ext cx="377831" cy="70455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67BB29-4B7D-4F24-B55C-BFEDCD119DEC}"/>
                </a:ext>
              </a:extLst>
            </p:cNvPr>
            <p:cNvSpPr/>
            <p:nvPr/>
          </p:nvSpPr>
          <p:spPr>
            <a:xfrm rot="5032387" flipH="1">
              <a:off x="13187928" y="6824474"/>
              <a:ext cx="2499431" cy="25975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8654822-1D2E-40A3-8998-BCE4FDB5B242}"/>
                </a:ext>
              </a:extLst>
            </p:cNvPr>
            <p:cNvSpPr/>
            <p:nvPr/>
          </p:nvSpPr>
          <p:spPr>
            <a:xfrm rot="5032387" flipH="1">
              <a:off x="10655493" y="9206793"/>
              <a:ext cx="6713826" cy="94563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bg1">
                  <a:lumMod val="50000"/>
                </a:schemeClr>
              </a:solidFill>
              <a:headEnd type="oval"/>
              <a:tailEnd type="oval"/>
            </a:ln>
            <a:effectLst>
              <a:glow rad="228600">
                <a:schemeClr val="bg1">
                  <a:lumMod val="85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D303427-528B-4E8A-ABA7-36200767A79B}"/>
                </a:ext>
              </a:extLst>
            </p:cNvPr>
            <p:cNvSpPr/>
            <p:nvPr/>
          </p:nvSpPr>
          <p:spPr>
            <a:xfrm rot="5032387">
              <a:off x="7913752" y="5357071"/>
              <a:ext cx="4485527" cy="294201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D20B18F-1257-4982-98F1-D49DD769E0AB}"/>
                </a:ext>
              </a:extLst>
            </p:cNvPr>
            <p:cNvSpPr/>
            <p:nvPr/>
          </p:nvSpPr>
          <p:spPr>
            <a:xfrm rot="5032387">
              <a:off x="8420404" y="4766887"/>
              <a:ext cx="5400114" cy="485698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8958" h="3144413">
                  <a:moveTo>
                    <a:pt x="0" y="3144413"/>
                  </a:moveTo>
                  <a:cubicBezTo>
                    <a:pt x="905814" y="1577236"/>
                    <a:pt x="3406026" y="184259"/>
                    <a:pt x="8848958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376D92B-83B1-43DB-B735-E7E2AD0A7708}"/>
                </a:ext>
              </a:extLst>
            </p:cNvPr>
            <p:cNvSpPr/>
            <p:nvPr/>
          </p:nvSpPr>
          <p:spPr>
            <a:xfrm>
              <a:off x="9438103" y="6678523"/>
              <a:ext cx="2635664" cy="8481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783215 h 5580364"/>
                <a:gd name="connsiteX1" fmla="*/ 0 w 2782809"/>
                <a:gd name="connsiteY1" fmla="*/ 5580364 h 5580364"/>
                <a:gd name="connsiteX0" fmla="*/ 2784167 w 2784167"/>
                <a:gd name="connsiteY0" fmla="*/ 941994 h 5739143"/>
                <a:gd name="connsiteX1" fmla="*/ 1358 w 2784167"/>
                <a:gd name="connsiteY1" fmla="*/ 5739143 h 5739143"/>
                <a:gd name="connsiteX0" fmla="*/ 2782809 w 2782809"/>
                <a:gd name="connsiteY0" fmla="*/ 1018683 h 5815832"/>
                <a:gd name="connsiteX1" fmla="*/ 0 w 2782809"/>
                <a:gd name="connsiteY1" fmla="*/ 5815832 h 581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5815832">
                  <a:moveTo>
                    <a:pt x="2782809" y="1018683"/>
                  </a:moveTo>
                  <a:cubicBezTo>
                    <a:pt x="2288690" y="-1880792"/>
                    <a:pt x="147817" y="1942226"/>
                    <a:pt x="0" y="5815832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9040E24-8C9C-4C76-98AA-3451FD743F68}"/>
                </a:ext>
              </a:extLst>
            </p:cNvPr>
            <p:cNvSpPr/>
            <p:nvPr/>
          </p:nvSpPr>
          <p:spPr>
            <a:xfrm flipH="1">
              <a:off x="14175057" y="6734631"/>
              <a:ext cx="3948240" cy="38972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727DA39-6FBC-43C1-9AF9-64C4A59E7BB6}"/>
                </a:ext>
              </a:extLst>
            </p:cNvPr>
            <p:cNvSpPr/>
            <p:nvPr/>
          </p:nvSpPr>
          <p:spPr>
            <a:xfrm>
              <a:off x="12808671" y="6752768"/>
              <a:ext cx="1366386" cy="14004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4FBF784-B4D4-41C8-9B21-94F87240842E}"/>
                </a:ext>
              </a:extLst>
            </p:cNvPr>
            <p:cNvSpPr/>
            <p:nvPr/>
          </p:nvSpPr>
          <p:spPr>
            <a:xfrm>
              <a:off x="11492171" y="11073349"/>
              <a:ext cx="1455608" cy="130737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89F4D2F-9D70-480E-A547-F7544DFEDDC8}"/>
                </a:ext>
              </a:extLst>
            </p:cNvPr>
            <p:cNvSpPr/>
            <p:nvPr/>
          </p:nvSpPr>
          <p:spPr>
            <a:xfrm flipH="1">
              <a:off x="7968164" y="6681189"/>
              <a:ext cx="6208440" cy="6342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CFF5D20-8F3C-40F0-B609-C780A0C5D2A2}"/>
                </a:ext>
              </a:extLst>
            </p:cNvPr>
            <p:cNvSpPr/>
            <p:nvPr/>
          </p:nvSpPr>
          <p:spPr>
            <a:xfrm flipH="1">
              <a:off x="8848417" y="5755659"/>
              <a:ext cx="3610456" cy="10267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  <a:gd name="connsiteX0" fmla="*/ 675045 w 675045"/>
                <a:gd name="connsiteY0" fmla="*/ 0 h 5066666"/>
                <a:gd name="connsiteX1" fmla="*/ 607754 w 675045"/>
                <a:gd name="connsiteY1" fmla="*/ 5066666 h 5066666"/>
                <a:gd name="connsiteX0" fmla="*/ 630029 w 630029"/>
                <a:gd name="connsiteY0" fmla="*/ 0 h 5066666"/>
                <a:gd name="connsiteX1" fmla="*/ 562738 w 630029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029" h="5066666">
                  <a:moveTo>
                    <a:pt x="630029" y="0"/>
                  </a:moveTo>
                  <a:cubicBezTo>
                    <a:pt x="-354457" y="670318"/>
                    <a:pt x="-33089" y="4086370"/>
                    <a:pt x="562738" y="5066666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A6E7D4-8836-4B6A-ADCA-B992A564D21B}"/>
                </a:ext>
              </a:extLst>
            </p:cNvPr>
            <p:cNvSpPr/>
            <p:nvPr/>
          </p:nvSpPr>
          <p:spPr>
            <a:xfrm flipH="1">
              <a:off x="12143629" y="7411841"/>
              <a:ext cx="3987579" cy="51651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chemeClr val="tx2">
                  <a:lumMod val="75000"/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rgbClr val="B2BDCE">
                  <a:alpha val="4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00224F2-C276-43B2-BE80-4B690DCA56D2}"/>
                </a:ext>
              </a:extLst>
            </p:cNvPr>
            <p:cNvSpPr/>
            <p:nvPr/>
          </p:nvSpPr>
          <p:spPr>
            <a:xfrm>
              <a:off x="10531259" y="7946486"/>
              <a:ext cx="745707" cy="251420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9638674-9BAF-48DB-AF4D-C69E191C13C3}"/>
                </a:ext>
              </a:extLst>
            </p:cNvPr>
            <p:cNvSpPr/>
            <p:nvPr/>
          </p:nvSpPr>
          <p:spPr>
            <a:xfrm>
              <a:off x="8067931" y="5960000"/>
              <a:ext cx="7753354" cy="240162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0 h 10580844"/>
                <a:gd name="connsiteX1" fmla="*/ 0 w 11567032"/>
                <a:gd name="connsiteY1" fmla="*/ 10580844 h 10580844"/>
                <a:gd name="connsiteX0" fmla="*/ 11567032 w 11567032"/>
                <a:gd name="connsiteY0" fmla="*/ 290849 h 10871693"/>
                <a:gd name="connsiteX1" fmla="*/ 0 w 11567032"/>
                <a:gd name="connsiteY1" fmla="*/ 10871693 h 10871693"/>
                <a:gd name="connsiteX0" fmla="*/ 11567032 w 11567032"/>
                <a:gd name="connsiteY0" fmla="*/ 4795632 h 15376476"/>
                <a:gd name="connsiteX1" fmla="*/ 0 w 11567032"/>
                <a:gd name="connsiteY1" fmla="*/ 15376476 h 15376476"/>
                <a:gd name="connsiteX0" fmla="*/ 11567032 w 11567032"/>
                <a:gd name="connsiteY0" fmla="*/ 5328134 h 15908978"/>
                <a:gd name="connsiteX1" fmla="*/ 0 w 11567032"/>
                <a:gd name="connsiteY1" fmla="*/ 15908978 h 15908978"/>
                <a:gd name="connsiteX0" fmla="*/ 11567032 w 11567032"/>
                <a:gd name="connsiteY0" fmla="*/ 4470834 h 15051678"/>
                <a:gd name="connsiteX1" fmla="*/ 0 w 11567032"/>
                <a:gd name="connsiteY1" fmla="*/ 15051678 h 1505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67032" h="15051678">
                  <a:moveTo>
                    <a:pt x="11567032" y="4470834"/>
                  </a:moveTo>
                  <a:cubicBezTo>
                    <a:pt x="6127852" y="-7331999"/>
                    <a:pt x="1322072" y="7074148"/>
                    <a:pt x="0" y="15051678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EE4B9C7-F007-40B3-A392-52C79BD7780F}"/>
                </a:ext>
              </a:extLst>
            </p:cNvPr>
            <p:cNvSpPr/>
            <p:nvPr/>
          </p:nvSpPr>
          <p:spPr>
            <a:xfrm flipH="1">
              <a:off x="8098070" y="6502160"/>
              <a:ext cx="8288009" cy="345564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57FBA2B-BED7-43D0-BED1-0A0C8FB9966F}"/>
                </a:ext>
              </a:extLst>
            </p:cNvPr>
            <p:cNvSpPr/>
            <p:nvPr/>
          </p:nvSpPr>
          <p:spPr>
            <a:xfrm flipH="1">
              <a:off x="10135362" y="5410994"/>
              <a:ext cx="2261164" cy="13713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927982 w 927982"/>
                <a:gd name="connsiteY0" fmla="*/ 0 h 5066666"/>
                <a:gd name="connsiteX1" fmla="*/ 860691 w 927982"/>
                <a:gd name="connsiteY1" fmla="*/ 5066666 h 5066666"/>
                <a:gd name="connsiteX0" fmla="*/ 985233 w 985233"/>
                <a:gd name="connsiteY0" fmla="*/ 0 h 5066666"/>
                <a:gd name="connsiteX1" fmla="*/ 917942 w 985233"/>
                <a:gd name="connsiteY1" fmla="*/ 5066666 h 5066666"/>
                <a:gd name="connsiteX0" fmla="*/ 533237 w 533237"/>
                <a:gd name="connsiteY0" fmla="*/ 0 h 5066666"/>
                <a:gd name="connsiteX1" fmla="*/ 465946 w 533237"/>
                <a:gd name="connsiteY1" fmla="*/ 5066666 h 5066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237" h="5066666">
                  <a:moveTo>
                    <a:pt x="533237" y="0"/>
                  </a:moveTo>
                  <a:cubicBezTo>
                    <a:pt x="-562180" y="1224752"/>
                    <a:pt x="350823" y="3827634"/>
                    <a:pt x="465946" y="5066666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193F1AC-8048-4B88-AE4C-995348DCEC5D}"/>
                </a:ext>
              </a:extLst>
            </p:cNvPr>
            <p:cNvSpPr/>
            <p:nvPr/>
          </p:nvSpPr>
          <p:spPr>
            <a:xfrm flipH="1">
              <a:off x="8212744" y="5231159"/>
              <a:ext cx="5841698" cy="491363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7022648"/>
                <a:gd name="connsiteY0" fmla="*/ 3352551 h 3352551"/>
                <a:gd name="connsiteX1" fmla="*/ 1301787 w 7022648"/>
                <a:gd name="connsiteY1" fmla="*/ 609600 h 3352551"/>
                <a:gd name="connsiteX2" fmla="*/ 7022648 w 7022648"/>
                <a:gd name="connsiteY2" fmla="*/ 0 h 3352551"/>
                <a:gd name="connsiteX0" fmla="*/ 0 w 7022648"/>
                <a:gd name="connsiteY0" fmla="*/ 3352551 h 3352551"/>
                <a:gd name="connsiteX1" fmla="*/ 7022648 w 7022648"/>
                <a:gd name="connsiteY1" fmla="*/ 0 h 3352551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  <a:gd name="connsiteX0" fmla="*/ 2782809 w 2782809"/>
                <a:gd name="connsiteY0" fmla="*/ 0 h 4797149"/>
                <a:gd name="connsiteX1" fmla="*/ 0 w 2782809"/>
                <a:gd name="connsiteY1" fmla="*/ 4797149 h 479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2809" h="4797149">
                  <a:moveTo>
                    <a:pt x="2782809" y="0"/>
                  </a:moveTo>
                  <a:cubicBezTo>
                    <a:pt x="666666" y="685719"/>
                    <a:pt x="135243" y="3057586"/>
                    <a:pt x="0" y="4797149"/>
                  </a:cubicBezTo>
                </a:path>
              </a:pathLst>
            </a:custGeom>
            <a:ln w="66675">
              <a:solidFill>
                <a:srgbClr val="7030A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7030A0">
                  <a:alpha val="19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838DCFF-8C20-48BB-9408-B4C697B3FCF3}"/>
                </a:ext>
              </a:extLst>
            </p:cNvPr>
            <p:cNvSpPr/>
            <p:nvPr/>
          </p:nvSpPr>
          <p:spPr>
            <a:xfrm rot="9720044">
              <a:off x="8336197" y="9080329"/>
              <a:ext cx="281486" cy="1160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5181437 w 5181436"/>
                <a:gd name="connsiteY0" fmla="*/ 0 h 5415589"/>
                <a:gd name="connsiteX1" fmla="*/ 0 w 5181436"/>
                <a:gd name="connsiteY1" fmla="*/ 5415589 h 5415589"/>
                <a:gd name="connsiteX0" fmla="*/ 1 w 457605"/>
                <a:gd name="connsiteY0" fmla="*/ 0 h 3834441"/>
                <a:gd name="connsiteX1" fmla="*/ 457604 w 457605"/>
                <a:gd name="connsiteY1" fmla="*/ 3834442 h 3834441"/>
                <a:gd name="connsiteX0" fmla="*/ 1 w 913804"/>
                <a:gd name="connsiteY0" fmla="*/ 0 h 3834441"/>
                <a:gd name="connsiteX1" fmla="*/ 457604 w 913804"/>
                <a:gd name="connsiteY1" fmla="*/ 3834442 h 3834441"/>
                <a:gd name="connsiteX0" fmla="*/ 1 w 1069267"/>
                <a:gd name="connsiteY0" fmla="*/ 0 h 3834441"/>
                <a:gd name="connsiteX1" fmla="*/ 457604 w 1069267"/>
                <a:gd name="connsiteY1" fmla="*/ 3834442 h 3834441"/>
                <a:gd name="connsiteX0" fmla="*/ 1 w 856548"/>
                <a:gd name="connsiteY0" fmla="*/ 0 h 4510871"/>
                <a:gd name="connsiteX1" fmla="*/ 128805 w 856548"/>
                <a:gd name="connsiteY1" fmla="*/ 4510870 h 4510871"/>
                <a:gd name="connsiteX0" fmla="*/ 1 w 929353"/>
                <a:gd name="connsiteY0" fmla="*/ 0 h 4510871"/>
                <a:gd name="connsiteX1" fmla="*/ 128805 w 929353"/>
                <a:gd name="connsiteY1" fmla="*/ 4510870 h 4510871"/>
                <a:gd name="connsiteX0" fmla="*/ 1 w 888363"/>
                <a:gd name="connsiteY0" fmla="*/ 0 h 4510871"/>
                <a:gd name="connsiteX1" fmla="*/ 128805 w 888363"/>
                <a:gd name="connsiteY1" fmla="*/ 4510870 h 45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363" h="4510871">
                  <a:moveTo>
                    <a:pt x="1" y="0"/>
                  </a:moveTo>
                  <a:cubicBezTo>
                    <a:pt x="750176" y="49120"/>
                    <a:pt x="1491581" y="3884565"/>
                    <a:pt x="128805" y="4510870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F57F90F-6C19-4A8B-9E3F-2FD4EC1F5CD7}"/>
                </a:ext>
              </a:extLst>
            </p:cNvPr>
            <p:cNvSpPr/>
            <p:nvPr/>
          </p:nvSpPr>
          <p:spPr>
            <a:xfrm rot="1813630">
              <a:off x="8086477" y="8013744"/>
              <a:ext cx="448493" cy="117061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917449 w 1459363"/>
                <a:gd name="connsiteY0" fmla="*/ 852572 h 22803641"/>
                <a:gd name="connsiteX1" fmla="*/ 37828 w 1459363"/>
                <a:gd name="connsiteY1" fmla="*/ 22803642 h 22803641"/>
                <a:gd name="connsiteX0" fmla="*/ 1170312 w 1170313"/>
                <a:gd name="connsiteY0" fmla="*/ 1 h 21951070"/>
                <a:gd name="connsiteX1" fmla="*/ 290691 w 1170313"/>
                <a:gd name="connsiteY1" fmla="*/ 21951071 h 21951070"/>
                <a:gd name="connsiteX0" fmla="*/ 1441961 w 1441960"/>
                <a:gd name="connsiteY0" fmla="*/ 1 h 23769643"/>
                <a:gd name="connsiteX1" fmla="*/ 186737 w 1441960"/>
                <a:gd name="connsiteY1" fmla="*/ 23769648 h 23769643"/>
                <a:gd name="connsiteX0" fmla="*/ 1180499 w 1180499"/>
                <a:gd name="connsiteY0" fmla="*/ 1 h 22445038"/>
                <a:gd name="connsiteX1" fmla="*/ 285203 w 1180499"/>
                <a:gd name="connsiteY1" fmla="*/ 22445038 h 22445038"/>
                <a:gd name="connsiteX0" fmla="*/ 1249078 w 1249078"/>
                <a:gd name="connsiteY0" fmla="*/ 1 h 22445038"/>
                <a:gd name="connsiteX1" fmla="*/ 353782 w 1249078"/>
                <a:gd name="connsiteY1" fmla="*/ 22445038 h 22445038"/>
                <a:gd name="connsiteX0" fmla="*/ 1113233 w 1113233"/>
                <a:gd name="connsiteY0" fmla="*/ 5 h 23100188"/>
                <a:gd name="connsiteX1" fmla="*/ 434930 w 1113233"/>
                <a:gd name="connsiteY1" fmla="*/ 23100188 h 231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3233" h="23100188">
                  <a:moveTo>
                    <a:pt x="1113233" y="5"/>
                  </a:moveTo>
                  <a:cubicBezTo>
                    <a:pt x="-363726" y="7606195"/>
                    <a:pt x="-127727" y="21430317"/>
                    <a:pt x="434930" y="23100188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C887725-A519-4400-B80B-84365431FDF0}"/>
                </a:ext>
              </a:extLst>
            </p:cNvPr>
            <p:cNvSpPr/>
            <p:nvPr/>
          </p:nvSpPr>
          <p:spPr>
            <a:xfrm rot="1813630">
              <a:off x="6996489" y="8301548"/>
              <a:ext cx="2494162" cy="6693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0 w 5609977"/>
                <a:gd name="connsiteY0" fmla="*/ 32759060 h 54358605"/>
                <a:gd name="connsiteX1" fmla="*/ 5609977 w 5609977"/>
                <a:gd name="connsiteY1" fmla="*/ 54358611 h 54358605"/>
                <a:gd name="connsiteX0" fmla="*/ 0 w 5609977"/>
                <a:gd name="connsiteY0" fmla="*/ 58625634 h 80225179"/>
                <a:gd name="connsiteX1" fmla="*/ 5609977 w 5609977"/>
                <a:gd name="connsiteY1" fmla="*/ 80225185 h 80225179"/>
                <a:gd name="connsiteX0" fmla="*/ 144497 w 5754474"/>
                <a:gd name="connsiteY0" fmla="*/ 41107981 h 62707526"/>
                <a:gd name="connsiteX1" fmla="*/ 5754474 w 5754474"/>
                <a:gd name="connsiteY1" fmla="*/ 62707532 h 62707526"/>
                <a:gd name="connsiteX0" fmla="*/ 118036 w 5728013"/>
                <a:gd name="connsiteY0" fmla="*/ 22630464 h 44230009"/>
                <a:gd name="connsiteX1" fmla="*/ 5728013 w 5728013"/>
                <a:gd name="connsiteY1" fmla="*/ 44230015 h 4423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8013" h="44230009">
                  <a:moveTo>
                    <a:pt x="118036" y="22630464"/>
                  </a:moveTo>
                  <a:cubicBezTo>
                    <a:pt x="-956609" y="-9706784"/>
                    <a:pt x="5658595" y="-11446519"/>
                    <a:pt x="5728013" y="44230015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EDBC0D4-7C62-4AFC-B038-D2E324E75638}"/>
                </a:ext>
              </a:extLst>
            </p:cNvPr>
            <p:cNvSpPr/>
            <p:nvPr/>
          </p:nvSpPr>
          <p:spPr>
            <a:xfrm rot="1813630">
              <a:off x="9211511" y="11573828"/>
              <a:ext cx="5109993" cy="29349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3141784 h 5426316"/>
                <a:gd name="connsiteX1" fmla="*/ 8557846 w 8557846"/>
                <a:gd name="connsiteY1" fmla="*/ 0 h 5426316"/>
                <a:gd name="connsiteX0" fmla="*/ 0 w 8557846"/>
                <a:gd name="connsiteY0" fmla="*/ 3141784 h 6357771"/>
                <a:gd name="connsiteX1" fmla="*/ 8557846 w 8557846"/>
                <a:gd name="connsiteY1" fmla="*/ 0 h 6357771"/>
                <a:gd name="connsiteX0" fmla="*/ 0 w 8286296"/>
                <a:gd name="connsiteY0" fmla="*/ 3255903 h 6437420"/>
                <a:gd name="connsiteX1" fmla="*/ 8286296 w 8286296"/>
                <a:gd name="connsiteY1" fmla="*/ 3 h 6437420"/>
                <a:gd name="connsiteX0" fmla="*/ 0 w 8286296"/>
                <a:gd name="connsiteY0" fmla="*/ 3255903 h 6420379"/>
                <a:gd name="connsiteX1" fmla="*/ 8286296 w 8286296"/>
                <a:gd name="connsiteY1" fmla="*/ 3 h 642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6296" h="6420379">
                  <a:moveTo>
                    <a:pt x="0" y="3255903"/>
                  </a:moveTo>
                  <a:cubicBezTo>
                    <a:pt x="3613683" y="9466093"/>
                    <a:pt x="7717919" y="5543229"/>
                    <a:pt x="8286296" y="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785FF40-823E-4904-816E-107B19C9DA54}"/>
                </a:ext>
              </a:extLst>
            </p:cNvPr>
            <p:cNvSpPr/>
            <p:nvPr/>
          </p:nvSpPr>
          <p:spPr>
            <a:xfrm rot="1813630">
              <a:off x="8764165" y="9943863"/>
              <a:ext cx="1709309" cy="122228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21299" h="15221078">
                  <a:moveTo>
                    <a:pt x="-1" y="3"/>
                  </a:moveTo>
                  <a:cubicBezTo>
                    <a:pt x="1404521" y="6363946"/>
                    <a:pt x="4718837" y="13756814"/>
                    <a:pt x="10021298" y="15221077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6BCB0A6-002E-43EC-9A57-DEEF3C061B64}"/>
                </a:ext>
              </a:extLst>
            </p:cNvPr>
            <p:cNvSpPr/>
            <p:nvPr/>
          </p:nvSpPr>
          <p:spPr>
            <a:xfrm rot="1813630" flipV="1">
              <a:off x="9525877" y="8358047"/>
              <a:ext cx="3526924" cy="226745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-1 w 3269944"/>
                <a:gd name="connsiteY0" fmla="*/ 3 h 23057646"/>
                <a:gd name="connsiteX1" fmla="*/ 3269943 w 3269944"/>
                <a:gd name="connsiteY1" fmla="*/ 23057643 h 2305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9944" h="23057646">
                  <a:moveTo>
                    <a:pt x="-1" y="3"/>
                  </a:moveTo>
                  <a:cubicBezTo>
                    <a:pt x="1404521" y="6363946"/>
                    <a:pt x="-2032518" y="21593380"/>
                    <a:pt x="3269943" y="23057643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B6315E9-1CD5-4DA8-926E-0B44D5F1C4B5}"/>
                </a:ext>
              </a:extLst>
            </p:cNvPr>
            <p:cNvSpPr/>
            <p:nvPr/>
          </p:nvSpPr>
          <p:spPr>
            <a:xfrm rot="1813630">
              <a:off x="12367439" y="7332306"/>
              <a:ext cx="1036588" cy="263219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5954617 w 6077287"/>
                <a:gd name="connsiteY0" fmla="*/ 3 h 32778752"/>
                <a:gd name="connsiteX1" fmla="*/ 1432443 w 6077287"/>
                <a:gd name="connsiteY1" fmla="*/ 32778754 h 3277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77287" h="32778752">
                  <a:moveTo>
                    <a:pt x="5954617" y="3"/>
                  </a:moveTo>
                  <a:cubicBezTo>
                    <a:pt x="7359139" y="6363946"/>
                    <a:pt x="-3870018" y="31314491"/>
                    <a:pt x="1432443" y="32778754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7421569-5495-471E-8D25-C1738AEAC538}"/>
                </a:ext>
              </a:extLst>
            </p:cNvPr>
            <p:cNvSpPr/>
            <p:nvPr/>
          </p:nvSpPr>
          <p:spPr>
            <a:xfrm rot="5032387" flipH="1" flipV="1">
              <a:off x="8267045" y="6086611"/>
              <a:ext cx="2254604" cy="57115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38258" h="60273063">
                  <a:moveTo>
                    <a:pt x="0" y="0"/>
                  </a:moveTo>
                  <a:cubicBezTo>
                    <a:pt x="2626428" y="81607722"/>
                    <a:pt x="9952325" y="77625296"/>
                    <a:pt x="8943577" y="4484181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A6D071C-1567-4E42-A949-D54115BB23D7}"/>
                </a:ext>
              </a:extLst>
            </p:cNvPr>
            <p:cNvSpPr/>
            <p:nvPr/>
          </p:nvSpPr>
          <p:spPr>
            <a:xfrm rot="5032387" flipH="1" flipV="1">
              <a:off x="7886243" y="7954575"/>
              <a:ext cx="587020" cy="14313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3247" h="151049860">
                  <a:moveTo>
                    <a:pt x="2215093" y="150143589"/>
                  </a:moveTo>
                  <a:cubicBezTo>
                    <a:pt x="2765197" y="165468251"/>
                    <a:pt x="1600279" y="-18910676"/>
                    <a:pt x="-1" y="1593898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7564949-D52D-4BBF-8DB2-9BE72B5E9A57}"/>
                </a:ext>
              </a:extLst>
            </p:cNvPr>
            <p:cNvSpPr/>
            <p:nvPr/>
          </p:nvSpPr>
          <p:spPr>
            <a:xfrm rot="5032387" flipH="1" flipV="1">
              <a:off x="12813515" y="7776799"/>
              <a:ext cx="4366874" cy="537362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0 w 16996167"/>
                <a:gd name="connsiteY0" fmla="*/ 557466950 h 561343801"/>
                <a:gd name="connsiteX1" fmla="*/ 16791630 w 16996167"/>
                <a:gd name="connsiteY1" fmla="*/ 218135 h 561343801"/>
                <a:gd name="connsiteX0" fmla="*/ 0 w 18153705"/>
                <a:gd name="connsiteY0" fmla="*/ 557248835 h 562601710"/>
                <a:gd name="connsiteX1" fmla="*/ 16791630 w 18153705"/>
                <a:gd name="connsiteY1" fmla="*/ 20 h 562601710"/>
                <a:gd name="connsiteX0" fmla="*/ 0 w 18370690"/>
                <a:gd name="connsiteY0" fmla="*/ 557248835 h 569858758"/>
                <a:gd name="connsiteX1" fmla="*/ 16791630 w 18370690"/>
                <a:gd name="connsiteY1" fmla="*/ 20 h 569858758"/>
                <a:gd name="connsiteX0" fmla="*/ 0 w 17845909"/>
                <a:gd name="connsiteY0" fmla="*/ 557248835 h 568798142"/>
                <a:gd name="connsiteX1" fmla="*/ 16791630 w 17845909"/>
                <a:gd name="connsiteY1" fmla="*/ 20 h 568798142"/>
                <a:gd name="connsiteX0" fmla="*/ 0 w 17598241"/>
                <a:gd name="connsiteY0" fmla="*/ 557248835 h 567930765"/>
                <a:gd name="connsiteX1" fmla="*/ 16791630 w 17598241"/>
                <a:gd name="connsiteY1" fmla="*/ 20 h 567930765"/>
                <a:gd name="connsiteX0" fmla="*/ 0 w 17505923"/>
                <a:gd name="connsiteY0" fmla="*/ 557248835 h 567073078"/>
                <a:gd name="connsiteX1" fmla="*/ 16791630 w 17505923"/>
                <a:gd name="connsiteY1" fmla="*/ 20 h 5670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05923" h="567073078">
                  <a:moveTo>
                    <a:pt x="0" y="557248835"/>
                  </a:moveTo>
                  <a:cubicBezTo>
                    <a:pt x="3035694" y="648810773"/>
                    <a:pt x="21309752" y="72068877"/>
                    <a:pt x="16791630" y="20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3E530B6E-CFF8-4BE1-AF47-B55C6CB07C75}"/>
                </a:ext>
              </a:extLst>
            </p:cNvPr>
            <p:cNvSpPr/>
            <p:nvPr/>
          </p:nvSpPr>
          <p:spPr>
            <a:xfrm rot="5032387" flipH="1" flipV="1">
              <a:off x="10144298" y="5850282"/>
              <a:ext cx="1578364" cy="36656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1783263"/>
                <a:gd name="connsiteY0" fmla="*/ 0 h 303293034"/>
                <a:gd name="connsiteX1" fmla="*/ 70912 w 1783263"/>
                <a:gd name="connsiteY1" fmla="*/ 289246584 h 303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3263" h="303293034">
                  <a:moveTo>
                    <a:pt x="0" y="0"/>
                  </a:moveTo>
                  <a:cubicBezTo>
                    <a:pt x="2626428" y="81607722"/>
                    <a:pt x="2093918" y="369737751"/>
                    <a:pt x="70912" y="28924658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5ADE503-D3A9-45B4-ABA5-25B1A7C9FE96}"/>
                </a:ext>
              </a:extLst>
            </p:cNvPr>
            <p:cNvSpPr/>
            <p:nvPr/>
          </p:nvSpPr>
          <p:spPr>
            <a:xfrm rot="5032387" flipH="1" flipV="1">
              <a:off x="8024596" y="6179940"/>
              <a:ext cx="1499126" cy="128348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6009696"/>
                <a:gd name="connsiteY0" fmla="*/ 107503383 h 135444912"/>
                <a:gd name="connsiteX1" fmla="*/ 5857543 w 6009696"/>
                <a:gd name="connsiteY1" fmla="*/ -27 h 13544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09696" h="135444912">
                  <a:moveTo>
                    <a:pt x="0" y="107503383"/>
                  </a:moveTo>
                  <a:cubicBezTo>
                    <a:pt x="2626428" y="189111105"/>
                    <a:pt x="6866291" y="73141088"/>
                    <a:pt x="5857543" y="-27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B0B02CD-CAA3-49F0-8C54-C9E0EB9EB5D0}"/>
                </a:ext>
              </a:extLst>
            </p:cNvPr>
            <p:cNvSpPr/>
            <p:nvPr/>
          </p:nvSpPr>
          <p:spPr>
            <a:xfrm rot="5032387" flipH="1" flipV="1">
              <a:off x="8244849" y="6272474"/>
              <a:ext cx="1862293" cy="64299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0 w 9256724"/>
                <a:gd name="connsiteY0" fmla="*/ 0 h 63064790"/>
                <a:gd name="connsiteX1" fmla="*/ 8943577 w 9256724"/>
                <a:gd name="connsiteY1" fmla="*/ 4484181 h 63064790"/>
                <a:gd name="connsiteX0" fmla="*/ 0 w 9038258"/>
                <a:gd name="connsiteY0" fmla="*/ 0 h 60273063"/>
                <a:gd name="connsiteX1" fmla="*/ 8943577 w 9038258"/>
                <a:gd name="connsiteY1" fmla="*/ 4484181 h 60273063"/>
                <a:gd name="connsiteX0" fmla="*/ 0 w 7400798"/>
                <a:gd name="connsiteY0" fmla="*/ 53094562 h 91857616"/>
                <a:gd name="connsiteX1" fmla="*/ 7281845 w 7400798"/>
                <a:gd name="connsiteY1" fmla="*/ 34 h 91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00798" h="91857616">
                  <a:moveTo>
                    <a:pt x="0" y="53094562"/>
                  </a:moveTo>
                  <a:cubicBezTo>
                    <a:pt x="2626428" y="134702284"/>
                    <a:pt x="8290593" y="73141149"/>
                    <a:pt x="7281845" y="3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8369670-94C1-47E3-BECF-73FE66F5EC8C}"/>
                </a:ext>
              </a:extLst>
            </p:cNvPr>
            <p:cNvSpPr/>
            <p:nvPr/>
          </p:nvSpPr>
          <p:spPr>
            <a:xfrm rot="5032387" flipH="1" flipV="1">
              <a:off x="7678909" y="6831826"/>
              <a:ext cx="613776" cy="158777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179 w 8813414"/>
                <a:gd name="connsiteY0" fmla="*/ 3141784 h 36221191"/>
                <a:gd name="connsiteX1" fmla="*/ 8559025 w 8813414"/>
                <a:gd name="connsiteY1" fmla="*/ 0 h 36221191"/>
                <a:gd name="connsiteX0" fmla="*/ 0 w 8883644"/>
                <a:gd name="connsiteY0" fmla="*/ 3141784 h 62389622"/>
                <a:gd name="connsiteX1" fmla="*/ 8557846 w 8883644"/>
                <a:gd name="connsiteY1" fmla="*/ 0 h 62389622"/>
                <a:gd name="connsiteX0" fmla="*/ 2215093 w 3278533"/>
                <a:gd name="connsiteY0" fmla="*/ 148549710 h 172170505"/>
                <a:gd name="connsiteX1" fmla="*/ -1 w 3278533"/>
                <a:gd name="connsiteY1" fmla="*/ 19 h 172170505"/>
                <a:gd name="connsiteX0" fmla="*/ 2215093 w 3685691"/>
                <a:gd name="connsiteY0" fmla="*/ 148549710 h 166250532"/>
                <a:gd name="connsiteX1" fmla="*/ -1 w 3685691"/>
                <a:gd name="connsiteY1" fmla="*/ 19 h 166250532"/>
                <a:gd name="connsiteX0" fmla="*/ 2215093 w 3324601"/>
                <a:gd name="connsiteY0" fmla="*/ 149102146 h 165854845"/>
                <a:gd name="connsiteX1" fmla="*/ -1 w 3324601"/>
                <a:gd name="connsiteY1" fmla="*/ 552455 h 165854845"/>
                <a:gd name="connsiteX0" fmla="*/ 2215093 w 2903874"/>
                <a:gd name="connsiteY0" fmla="*/ 149156709 h 159129617"/>
                <a:gd name="connsiteX1" fmla="*/ -1 w 2903874"/>
                <a:gd name="connsiteY1" fmla="*/ 607018 h 159129617"/>
                <a:gd name="connsiteX0" fmla="*/ 2215093 w 2420961"/>
                <a:gd name="connsiteY0" fmla="*/ 149296897 h 150235947"/>
                <a:gd name="connsiteX1" fmla="*/ -1 w 2420961"/>
                <a:gd name="connsiteY1" fmla="*/ 747206 h 150235947"/>
                <a:gd name="connsiteX0" fmla="*/ 2215093 w 2353247"/>
                <a:gd name="connsiteY0" fmla="*/ 150143589 h 151049860"/>
                <a:gd name="connsiteX1" fmla="*/ -1 w 2353247"/>
                <a:gd name="connsiteY1" fmla="*/ 1593898 h 151049860"/>
                <a:gd name="connsiteX0" fmla="*/ 2215093 w 3597580"/>
                <a:gd name="connsiteY0" fmla="*/ 149404227 h 150338339"/>
                <a:gd name="connsiteX1" fmla="*/ -1 w 3597580"/>
                <a:gd name="connsiteY1" fmla="*/ 854536 h 150338339"/>
                <a:gd name="connsiteX0" fmla="*/ 2215093 w 4501991"/>
                <a:gd name="connsiteY0" fmla="*/ 149520065 h 149520056"/>
                <a:gd name="connsiteX1" fmla="*/ -1 w 4501991"/>
                <a:gd name="connsiteY1" fmla="*/ 970374 h 14952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1991" h="149520056">
                  <a:moveTo>
                    <a:pt x="2215093" y="149520065"/>
                  </a:moveTo>
                  <a:cubicBezTo>
                    <a:pt x="5168129" y="142071143"/>
                    <a:pt x="6048668" y="-13669360"/>
                    <a:pt x="-1" y="970374"/>
                  </a:cubicBezTo>
                </a:path>
              </a:pathLst>
            </a:custGeom>
            <a:ln w="66675">
              <a:solidFill>
                <a:schemeClr val="accent6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6">
                  <a:lumMod val="40000"/>
                  <a:lumOff val="6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A6456648-CF2D-40E5-B070-392C31709A60}"/>
                </a:ext>
              </a:extLst>
            </p:cNvPr>
            <p:cNvSpPr/>
            <p:nvPr/>
          </p:nvSpPr>
          <p:spPr>
            <a:xfrm rot="11126450">
              <a:off x="8956037" y="5309674"/>
              <a:ext cx="1141394" cy="1030873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35800 w 8593646"/>
                <a:gd name="connsiteY0" fmla="*/ 3201051 h 3201051"/>
                <a:gd name="connsiteX1" fmla="*/ 8593646 w 8593646"/>
                <a:gd name="connsiteY1" fmla="*/ 59267 h 3201051"/>
                <a:gd name="connsiteX0" fmla="*/ 825672 w 9383518"/>
                <a:gd name="connsiteY0" fmla="*/ 3213307 h 3213307"/>
                <a:gd name="connsiteX1" fmla="*/ 9383518 w 9383518"/>
                <a:gd name="connsiteY1" fmla="*/ 71523 h 3213307"/>
                <a:gd name="connsiteX0" fmla="*/ 387287 w 8945133"/>
                <a:gd name="connsiteY0" fmla="*/ 3198591 h 3198591"/>
                <a:gd name="connsiteX1" fmla="*/ 8945133 w 8945133"/>
                <a:gd name="connsiteY1" fmla="*/ 56807 h 3198591"/>
                <a:gd name="connsiteX0" fmla="*/ 291957 w 8849803"/>
                <a:gd name="connsiteY0" fmla="*/ 3171326 h 3171326"/>
                <a:gd name="connsiteX1" fmla="*/ 8849803 w 8849803"/>
                <a:gd name="connsiteY1" fmla="*/ 29542 h 317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9803" h="3171326">
                  <a:moveTo>
                    <a:pt x="291957" y="3171326"/>
                  </a:moveTo>
                  <a:cubicBezTo>
                    <a:pt x="-602146" y="2462970"/>
                    <a:pt x="114126" y="-315587"/>
                    <a:pt x="8849803" y="29542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D7BAFED-EB72-42F8-A2E3-B93C68E64754}"/>
                </a:ext>
              </a:extLst>
            </p:cNvPr>
            <p:cNvSpPr/>
            <p:nvPr/>
          </p:nvSpPr>
          <p:spPr>
            <a:xfrm rot="5032387" flipV="1">
              <a:off x="7375678" y="5533070"/>
              <a:ext cx="2543674" cy="2017159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72306" h="3141784">
                  <a:moveTo>
                    <a:pt x="714460" y="3141784"/>
                  </a:moveTo>
                  <a:cubicBezTo>
                    <a:pt x="-1049838" y="1840210"/>
                    <a:pt x="-23239" y="722932"/>
                    <a:pt x="9272306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FD5A53D3-5D34-4921-8185-93E9EA320238}"/>
                </a:ext>
              </a:extLst>
            </p:cNvPr>
            <p:cNvSpPr/>
            <p:nvPr/>
          </p:nvSpPr>
          <p:spPr>
            <a:xfrm rot="5032387" flipV="1">
              <a:off x="8200588" y="5989638"/>
              <a:ext cx="2028544" cy="901375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5545" h="3141784">
                  <a:moveTo>
                    <a:pt x="17699" y="3141784"/>
                  </a:moveTo>
                  <a:cubicBezTo>
                    <a:pt x="5226" y="2291749"/>
                    <a:pt x="-720000" y="722932"/>
                    <a:pt x="857554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BA9B497-448D-4D9D-9562-F35B67A05DC7}"/>
                </a:ext>
              </a:extLst>
            </p:cNvPr>
            <p:cNvSpPr/>
            <p:nvPr/>
          </p:nvSpPr>
          <p:spPr>
            <a:xfrm rot="16817980">
              <a:off x="5777693" y="6402470"/>
              <a:ext cx="3940199" cy="1288162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34BF299-489C-4F0A-AC79-B7308C452052}"/>
                </a:ext>
              </a:extLst>
            </p:cNvPr>
            <p:cNvSpPr/>
            <p:nvPr/>
          </p:nvSpPr>
          <p:spPr>
            <a:xfrm rot="16817980">
              <a:off x="10883812" y="9509796"/>
              <a:ext cx="5285322" cy="176243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4882" h="8318567">
                  <a:moveTo>
                    <a:pt x="0" y="8318567"/>
                  </a:moveTo>
                  <a:cubicBezTo>
                    <a:pt x="2255714" y="2606563"/>
                    <a:pt x="4360866" y="-2374366"/>
                    <a:pt x="7794882" y="120911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E176C77-7E5C-4D5E-98E2-F0C66835EA4C}"/>
                </a:ext>
              </a:extLst>
            </p:cNvPr>
            <p:cNvSpPr/>
            <p:nvPr/>
          </p:nvSpPr>
          <p:spPr>
            <a:xfrm rot="5032387" flipV="1">
              <a:off x="7846022" y="6530347"/>
              <a:ext cx="1558732" cy="42757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562587 w 6589441"/>
                <a:gd name="connsiteY0" fmla="*/ 163415 h 1490338"/>
                <a:gd name="connsiteX1" fmla="*/ 6589441 w 6589441"/>
                <a:gd name="connsiteY1" fmla="*/ 1368963 h 14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9441" h="1490338">
                  <a:moveTo>
                    <a:pt x="562587" y="163415"/>
                  </a:moveTo>
                  <a:cubicBezTo>
                    <a:pt x="550114" y="-686620"/>
                    <a:pt x="-2706104" y="2091895"/>
                    <a:pt x="6589441" y="136896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77A3B5B-64B5-4DC9-AABF-504AB5E5069C}"/>
                </a:ext>
              </a:extLst>
            </p:cNvPr>
            <p:cNvSpPr/>
            <p:nvPr/>
          </p:nvSpPr>
          <p:spPr>
            <a:xfrm rot="5032387" flipV="1">
              <a:off x="7943768" y="6583546"/>
              <a:ext cx="1714235" cy="1172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17699 w 8575545"/>
                <a:gd name="connsiteY0" fmla="*/ 3141784 h 3141784"/>
                <a:gd name="connsiteX1" fmla="*/ 8575545 w 8575545"/>
                <a:gd name="connsiteY1" fmla="*/ 0 h 3141784"/>
                <a:gd name="connsiteX0" fmla="*/ 197273 w 7444097"/>
                <a:gd name="connsiteY0" fmla="*/ 252225 h 501039"/>
                <a:gd name="connsiteX1" fmla="*/ 7444097 w 7444097"/>
                <a:gd name="connsiteY1" fmla="*/ 310781 h 501039"/>
                <a:gd name="connsiteX0" fmla="*/ 0 w 7246824"/>
                <a:gd name="connsiteY0" fmla="*/ 1 h 408839"/>
                <a:gd name="connsiteX1" fmla="*/ 7246824 w 7246824"/>
                <a:gd name="connsiteY1" fmla="*/ 58557 h 4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46824" h="408839">
                  <a:moveTo>
                    <a:pt x="0" y="1"/>
                  </a:moveTo>
                  <a:cubicBezTo>
                    <a:pt x="499812" y="192030"/>
                    <a:pt x="-2048721" y="781489"/>
                    <a:pt x="7246824" y="58557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65D9DA9-BBF5-44E0-8457-604A30FDBF75}"/>
                </a:ext>
              </a:extLst>
            </p:cNvPr>
            <p:cNvSpPr/>
            <p:nvPr/>
          </p:nvSpPr>
          <p:spPr>
            <a:xfrm rot="16817980">
              <a:off x="6032979" y="6376932"/>
              <a:ext cx="6230968" cy="3953338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7917946"/>
                <a:gd name="connsiteY0" fmla="*/ 9734948 h 9734948"/>
                <a:gd name="connsiteX1" fmla="*/ 7917945 w 7917946"/>
                <a:gd name="connsiteY1" fmla="*/ 3475233 h 9734948"/>
                <a:gd name="connsiteX0" fmla="*/ 0 w 7917945"/>
                <a:gd name="connsiteY0" fmla="*/ 8338155 h 8338155"/>
                <a:gd name="connsiteX1" fmla="*/ 7917945 w 7917945"/>
                <a:gd name="connsiteY1" fmla="*/ 2078440 h 8338155"/>
                <a:gd name="connsiteX0" fmla="*/ 0 w 7917945"/>
                <a:gd name="connsiteY0" fmla="*/ 7598125 h 7598125"/>
                <a:gd name="connsiteX1" fmla="*/ 7917945 w 7917945"/>
                <a:gd name="connsiteY1" fmla="*/ 1338410 h 7598125"/>
                <a:gd name="connsiteX0" fmla="*/ 0 w 7794882"/>
                <a:gd name="connsiteY0" fmla="*/ 8318567 h 8318567"/>
                <a:gd name="connsiteX1" fmla="*/ 7794882 w 7794882"/>
                <a:gd name="connsiteY1" fmla="*/ 1209113 h 8318567"/>
                <a:gd name="connsiteX0" fmla="*/ 0 w 7018367"/>
                <a:gd name="connsiteY0" fmla="*/ 30794228 h 30794229"/>
                <a:gd name="connsiteX1" fmla="*/ 7018367 w 7018367"/>
                <a:gd name="connsiteY1" fmla="*/ 311968 h 30794229"/>
                <a:gd name="connsiteX0" fmla="*/ 0 w 7000848"/>
                <a:gd name="connsiteY0" fmla="*/ 30405019 h 30405020"/>
                <a:gd name="connsiteX1" fmla="*/ 7000848 w 7000848"/>
                <a:gd name="connsiteY1" fmla="*/ 315973 h 3040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00848" h="30405020">
                  <a:moveTo>
                    <a:pt x="0" y="30405019"/>
                  </a:moveTo>
                  <a:cubicBezTo>
                    <a:pt x="2255714" y="24693015"/>
                    <a:pt x="3566832" y="-3267506"/>
                    <a:pt x="7000848" y="315973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oval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03A8CB43-6BC6-49E5-BF75-D03C3877CDE2}"/>
                </a:ext>
              </a:extLst>
            </p:cNvPr>
            <p:cNvSpPr/>
            <p:nvPr/>
          </p:nvSpPr>
          <p:spPr>
            <a:xfrm rot="5032387">
              <a:off x="13168487" y="7683586"/>
              <a:ext cx="664438" cy="1328204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1912809 w 10470655"/>
                <a:gd name="connsiteY0" fmla="*/ 3141784 h 3141784"/>
                <a:gd name="connsiteX1" fmla="*/ 10470655 w 10470655"/>
                <a:gd name="connsiteY1" fmla="*/ 0 h 314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0655" h="3141784">
                  <a:moveTo>
                    <a:pt x="1912809" y="3141784"/>
                  </a:moveTo>
                  <a:cubicBezTo>
                    <a:pt x="-3450511" y="2653747"/>
                    <a:pt x="3449734" y="427545"/>
                    <a:pt x="10470655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4B4C005-951F-43D4-AF92-8989034D531A}"/>
                </a:ext>
              </a:extLst>
            </p:cNvPr>
            <p:cNvSpPr/>
            <p:nvPr/>
          </p:nvSpPr>
          <p:spPr>
            <a:xfrm rot="5032387">
              <a:off x="12221988" y="8127843"/>
              <a:ext cx="594269" cy="66569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9341 w 8059219"/>
                <a:gd name="connsiteY0" fmla="*/ 450084 h 1982396"/>
                <a:gd name="connsiteX1" fmla="*/ 8059218 w 8059219"/>
                <a:gd name="connsiteY1" fmla="*/ 1946880 h 1982396"/>
                <a:gd name="connsiteX0" fmla="*/ 1315018 w 9364896"/>
                <a:gd name="connsiteY0" fmla="*/ 22319 h 1574662"/>
                <a:gd name="connsiteX1" fmla="*/ 9364895 w 9364896"/>
                <a:gd name="connsiteY1" fmla="*/ 1519115 h 157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4896" h="1574662">
                  <a:moveTo>
                    <a:pt x="1315018" y="22319"/>
                  </a:moveTo>
                  <a:cubicBezTo>
                    <a:pt x="-2439470" y="-242597"/>
                    <a:pt x="2343974" y="1946660"/>
                    <a:pt x="9364895" y="1519115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5749188-330C-44B6-96E2-97F603026EBE}"/>
                </a:ext>
              </a:extLst>
            </p:cNvPr>
            <p:cNvSpPr/>
            <p:nvPr/>
          </p:nvSpPr>
          <p:spPr>
            <a:xfrm rot="5032387">
              <a:off x="12635025" y="8377573"/>
              <a:ext cx="847261" cy="402001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2101 w 12840988"/>
                <a:gd name="connsiteY0" fmla="*/ 950909 h 950909"/>
                <a:gd name="connsiteX1" fmla="*/ 12840990 w 12840988"/>
                <a:gd name="connsiteY1" fmla="*/ 0 h 950909"/>
                <a:gd name="connsiteX0" fmla="*/ 512815 w 13351702"/>
                <a:gd name="connsiteY0" fmla="*/ 950909 h 950909"/>
                <a:gd name="connsiteX1" fmla="*/ 13351704 w 13351702"/>
                <a:gd name="connsiteY1" fmla="*/ 0 h 95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51702" h="950909">
                  <a:moveTo>
                    <a:pt x="512815" y="950909"/>
                  </a:moveTo>
                  <a:cubicBezTo>
                    <a:pt x="-2189333" y="333902"/>
                    <a:pt x="6330783" y="427545"/>
                    <a:pt x="13351704" y="0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prstDash val="sysDash"/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B123CB-6D35-42BC-B656-DB64428FA3AC}"/>
                </a:ext>
              </a:extLst>
            </p:cNvPr>
            <p:cNvSpPr/>
            <p:nvPr/>
          </p:nvSpPr>
          <p:spPr>
            <a:xfrm rot="5032387">
              <a:off x="8284644" y="4121510"/>
              <a:ext cx="3910742" cy="4835757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56829 w 8614675"/>
                <a:gd name="connsiteY0" fmla="*/ 3141784 h 3141784"/>
                <a:gd name="connsiteX1" fmla="*/ 8614675 w 8614675"/>
                <a:gd name="connsiteY1" fmla="*/ 0 h 3141784"/>
                <a:gd name="connsiteX0" fmla="*/ 6917 w 8564763"/>
                <a:gd name="connsiteY0" fmla="*/ 3141784 h 3141784"/>
                <a:gd name="connsiteX1" fmla="*/ 8564763 w 8564763"/>
                <a:gd name="connsiteY1" fmla="*/ 0 h 3141784"/>
                <a:gd name="connsiteX0" fmla="*/ 3169 w 8561015"/>
                <a:gd name="connsiteY0" fmla="*/ 3143215 h 3143215"/>
                <a:gd name="connsiteX1" fmla="*/ 8561015 w 8561015"/>
                <a:gd name="connsiteY1" fmla="*/ 1431 h 3143215"/>
                <a:gd name="connsiteX0" fmla="*/ 228369 w 8786215"/>
                <a:gd name="connsiteY0" fmla="*/ 3142730 h 3142730"/>
                <a:gd name="connsiteX1" fmla="*/ 8786215 w 8786215"/>
                <a:gd name="connsiteY1" fmla="*/ 946 h 3142730"/>
                <a:gd name="connsiteX0" fmla="*/ 322651 w 8880497"/>
                <a:gd name="connsiteY0" fmla="*/ 3142733 h 3142733"/>
                <a:gd name="connsiteX1" fmla="*/ 8880497 w 8880497"/>
                <a:gd name="connsiteY1" fmla="*/ 949 h 3142733"/>
                <a:gd name="connsiteX0" fmla="*/ 338144 w 8895990"/>
                <a:gd name="connsiteY0" fmla="*/ 3152261 h 3152261"/>
                <a:gd name="connsiteX1" fmla="*/ 8895990 w 8895990"/>
                <a:gd name="connsiteY1" fmla="*/ 10477 h 3152261"/>
                <a:gd name="connsiteX0" fmla="*/ 317871 w 8875717"/>
                <a:gd name="connsiteY0" fmla="*/ 3161925 h 3161925"/>
                <a:gd name="connsiteX1" fmla="*/ 8875717 w 8875717"/>
                <a:gd name="connsiteY1" fmla="*/ 20141 h 3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75717" h="3161925">
                  <a:moveTo>
                    <a:pt x="317871" y="3161925"/>
                  </a:moveTo>
                  <a:cubicBezTo>
                    <a:pt x="-1402070" y="2278402"/>
                    <a:pt x="4200885" y="-250395"/>
                    <a:pt x="8875717" y="20141"/>
                  </a:cubicBezTo>
                </a:path>
              </a:pathLst>
            </a:custGeom>
            <a:ln w="66675">
              <a:solidFill>
                <a:schemeClr val="accent1">
                  <a:alpha val="58000"/>
                </a:schemeClr>
              </a:solidFill>
              <a:headEnd type="oval"/>
              <a:tailEnd type="none"/>
            </a:ln>
            <a:effectLst>
              <a:glow rad="228600">
                <a:schemeClr val="accent1">
                  <a:lumMod val="20000"/>
                  <a:lumOff val="80000"/>
                  <a:alpha val="71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54CACC7D-BD1E-423F-A8E1-48AEF729C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413"/>
            <a:stretch/>
          </p:blipFill>
          <p:spPr>
            <a:xfrm rot="16200000">
              <a:off x="16075001" y="11418742"/>
              <a:ext cx="954874" cy="5103318"/>
            </a:xfrm>
            <a:prstGeom prst="rect">
              <a:avLst/>
            </a:prstGeom>
          </p:spPr>
        </p:pic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BA0C24F4-BC0F-417F-B237-F57E6C57C7FB}"/>
                </a:ext>
              </a:extLst>
            </p:cNvPr>
            <p:cNvSpPr/>
            <p:nvPr/>
          </p:nvSpPr>
          <p:spPr>
            <a:xfrm rot="4432657">
              <a:off x="17238546" y="12233293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4CF3A76-22EC-4302-9B2B-57FDE8FD6EB2}"/>
                </a:ext>
              </a:extLst>
            </p:cNvPr>
            <p:cNvCxnSpPr>
              <a:cxnSpLocks/>
              <a:endCxn id="283" idx="5"/>
            </p:cNvCxnSpPr>
            <p:nvPr/>
          </p:nvCxnSpPr>
          <p:spPr>
            <a:xfrm flipV="1">
              <a:off x="17176750" y="13035734"/>
              <a:ext cx="276551" cy="498154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602A351F-D5FC-4112-87AD-B357675542C2}"/>
                </a:ext>
              </a:extLst>
            </p:cNvPr>
            <p:cNvSpPr/>
            <p:nvPr/>
          </p:nvSpPr>
          <p:spPr>
            <a:xfrm rot="5400000">
              <a:off x="15585859" y="11982342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971289A-E25A-4417-8508-BDCC168AAB82}"/>
                </a:ext>
              </a:extLst>
            </p:cNvPr>
            <p:cNvCxnSpPr>
              <a:cxnSpLocks/>
              <a:endCxn id="285" idx="6"/>
            </p:cNvCxnSpPr>
            <p:nvPr/>
          </p:nvCxnSpPr>
          <p:spPr>
            <a:xfrm flipH="1" flipV="1">
              <a:off x="16009599" y="12836218"/>
              <a:ext cx="41252" cy="656745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B2CFFA93-79D6-4702-A3EF-CDB8B35D61C4}"/>
                </a:ext>
              </a:extLst>
            </p:cNvPr>
            <p:cNvSpPr/>
            <p:nvPr/>
          </p:nvSpPr>
          <p:spPr>
            <a:xfrm rot="5400000">
              <a:off x="13783198" y="12705436"/>
              <a:ext cx="847481" cy="860271"/>
            </a:xfrm>
            <a:prstGeom prst="ellipse">
              <a:avLst/>
            </a:prstGeom>
            <a:solidFill>
              <a:srgbClr val="92D050">
                <a:alpha val="54000"/>
              </a:srgbClr>
            </a:solidFill>
            <a:ln>
              <a:solidFill>
                <a:srgbClr val="F9FAC2"/>
              </a:solidFill>
            </a:ln>
            <a:effectLst>
              <a:outerShdw blurRad="50800" dist="38100" dir="2700000" algn="tl" rotWithShape="0">
                <a:schemeClr val="accent6">
                  <a:lumMod val="40000"/>
                  <a:lumOff val="60000"/>
                  <a:alpha val="40000"/>
                </a:scheme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</a:pPr>
              <a:endParaRPr lang="en-US" sz="3200" dirty="0">
                <a:solidFill>
                  <a:schemeClr val="tx1"/>
                </a:solidFill>
                <a:effectLst>
                  <a:reflection blurRad="571500" stA="55000" endA="300" endPos="45500" dist="762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295E6B-4193-44A7-98FE-35C7462E926B}"/>
                </a:ext>
              </a:extLst>
            </p:cNvPr>
            <p:cNvCxnSpPr>
              <a:cxnSpLocks/>
              <a:endCxn id="287" idx="7"/>
            </p:cNvCxnSpPr>
            <p:nvPr/>
          </p:nvCxnSpPr>
          <p:spPr>
            <a:xfrm flipH="1" flipV="1">
              <a:off x="14511090" y="13435201"/>
              <a:ext cx="264691" cy="20461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104F12B-96C1-45E8-A65B-143C91B8A775}"/>
                </a:ext>
              </a:extLst>
            </p:cNvPr>
            <p:cNvSpPr txBox="1"/>
            <p:nvPr/>
          </p:nvSpPr>
          <p:spPr>
            <a:xfrm>
              <a:off x="14501329" y="13804368"/>
              <a:ext cx="393577" cy="1377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BA289177-E8AA-4EA5-A107-EE6F2CED0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3196" y="7492032"/>
              <a:ext cx="2130281" cy="1704225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891F4A69-B829-43E8-AB1F-DC53C9AB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562" y="4443343"/>
              <a:ext cx="1908401" cy="1449336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37D8618-9036-4D0D-A20D-C71625394468}"/>
                </a:ext>
              </a:extLst>
            </p:cNvPr>
            <p:cNvGrpSpPr/>
            <p:nvPr/>
          </p:nvGrpSpPr>
          <p:grpSpPr>
            <a:xfrm>
              <a:off x="9379477" y="11502092"/>
              <a:ext cx="1934359" cy="2140849"/>
              <a:chOff x="15262593" y="4191926"/>
              <a:chExt cx="2638865" cy="2920560"/>
            </a:xfrm>
          </p:grpSpPr>
          <p:sp>
            <p:nvSpPr>
              <p:cNvPr id="308" name="Rectangle: Rounded Corners 307">
                <a:extLst>
                  <a:ext uri="{FF2B5EF4-FFF2-40B4-BE49-F238E27FC236}">
                    <a16:creationId xmlns:a16="http://schemas.microsoft.com/office/drawing/2014/main" id="{8F0AF3DC-35F0-4A52-90A4-2A563470770E}"/>
                  </a:ext>
                </a:extLst>
              </p:cNvPr>
              <p:cNvSpPr/>
              <p:nvPr/>
            </p:nvSpPr>
            <p:spPr>
              <a:xfrm>
                <a:off x="15262593" y="4191926"/>
                <a:ext cx="2638865" cy="2920560"/>
              </a:xfrm>
              <a:prstGeom prst="roundRect">
                <a:avLst>
                  <a:gd name="adj" fmla="val 7459"/>
                </a:avLst>
              </a:prstGeom>
              <a:solidFill>
                <a:srgbClr val="CCCBA7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Double Bracket 308">
                <a:extLst>
                  <a:ext uri="{FF2B5EF4-FFF2-40B4-BE49-F238E27FC236}">
                    <a16:creationId xmlns:a16="http://schemas.microsoft.com/office/drawing/2014/main" id="{E27E0DC5-7A70-4B22-A406-30F01F92614A}"/>
                  </a:ext>
                </a:extLst>
              </p:cNvPr>
              <p:cNvSpPr/>
              <p:nvPr/>
            </p:nvSpPr>
            <p:spPr>
              <a:xfrm>
                <a:off x="15405735" y="4439357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0" name="Double Bracket 309">
                <a:extLst>
                  <a:ext uri="{FF2B5EF4-FFF2-40B4-BE49-F238E27FC236}">
                    <a16:creationId xmlns:a16="http://schemas.microsoft.com/office/drawing/2014/main" id="{EE270686-BC81-4454-97ED-EE01625EB936}"/>
                  </a:ext>
                </a:extLst>
              </p:cNvPr>
              <p:cNvSpPr/>
              <p:nvPr/>
            </p:nvSpPr>
            <p:spPr>
              <a:xfrm>
                <a:off x="15403261" y="5345045"/>
                <a:ext cx="2297410" cy="730210"/>
              </a:xfrm>
              <a:prstGeom prst="bracketPair">
                <a:avLst>
                  <a:gd name="adj" fmla="val 8228"/>
                </a:avLst>
              </a:prstGeom>
              <a:solidFill>
                <a:srgbClr val="F9FAC2">
                  <a:alpha val="54000"/>
                </a:srgbClr>
              </a:solidFill>
              <a:ln>
                <a:solidFill>
                  <a:srgbClr val="F9FAC2"/>
                </a:solidFill>
              </a:ln>
              <a:effectLst>
                <a:outerShdw blurRad="50800" dist="38100" dir="2700000" algn="tl" rotWithShape="0">
                  <a:srgbClr val="F9FAC2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s-ES" sz="3200" b="1" dirty="0"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rPr>
                  <a:t> </a:t>
                </a:r>
                <a:endParaRPr lang="en-US" sz="3200" b="1" dirty="0">
                  <a:effectLst>
                    <a:reflection blurRad="571500" stA="55000" endA="300" endPos="45500" dist="76200" dir="5400000" sy="-100000" algn="bl" rotWithShape="0"/>
                  </a:effectLst>
                  <a:latin typeface="+mj-lt"/>
                  <a:ea typeface="+mj-ea"/>
                  <a:cs typeface="+mj-cs"/>
                </a:endParaRPr>
              </a:p>
            </p:txBody>
          </p:sp>
          <p:sp>
            <p:nvSpPr>
              <p:cNvPr id="311" name="Flowchart: Alternate Process 310">
                <a:extLst>
                  <a:ext uri="{FF2B5EF4-FFF2-40B4-BE49-F238E27FC236}">
                    <a16:creationId xmlns:a16="http://schemas.microsoft.com/office/drawing/2014/main" id="{B6BB4D20-F774-4C9F-A421-8B187797C9D9}"/>
                  </a:ext>
                </a:extLst>
              </p:cNvPr>
              <p:cNvSpPr/>
              <p:nvPr/>
            </p:nvSpPr>
            <p:spPr>
              <a:xfrm>
                <a:off x="15472212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2" name="Flowchart: Alternate Process 311">
                <a:extLst>
                  <a:ext uri="{FF2B5EF4-FFF2-40B4-BE49-F238E27FC236}">
                    <a16:creationId xmlns:a16="http://schemas.microsoft.com/office/drawing/2014/main" id="{0829DB07-43D7-49EB-BC96-3C1D87307E6B}"/>
                  </a:ext>
                </a:extLst>
              </p:cNvPr>
              <p:cNvSpPr/>
              <p:nvPr/>
            </p:nvSpPr>
            <p:spPr>
              <a:xfrm>
                <a:off x="16474398" y="4467379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3" name="Flowchart: Alternate Process 312">
                <a:extLst>
                  <a:ext uri="{FF2B5EF4-FFF2-40B4-BE49-F238E27FC236}">
                    <a16:creationId xmlns:a16="http://schemas.microsoft.com/office/drawing/2014/main" id="{31515892-0C4A-4BB2-B7EE-28F9ED96E25B}"/>
                  </a:ext>
                </a:extLst>
              </p:cNvPr>
              <p:cNvSpPr/>
              <p:nvPr/>
            </p:nvSpPr>
            <p:spPr>
              <a:xfrm>
                <a:off x="15472212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14" name="Flowchart: Alternate Process 313">
                <a:extLst>
                  <a:ext uri="{FF2B5EF4-FFF2-40B4-BE49-F238E27FC236}">
                    <a16:creationId xmlns:a16="http://schemas.microsoft.com/office/drawing/2014/main" id="{24C281E4-423B-42EA-96B2-6E15C4DA4B44}"/>
                  </a:ext>
                </a:extLst>
              </p:cNvPr>
              <p:cNvSpPr/>
              <p:nvPr/>
            </p:nvSpPr>
            <p:spPr>
              <a:xfrm>
                <a:off x="16474398" y="5364368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2586D36D-796A-498E-8A20-F6B75FB16B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70232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4B7F6BC1-6190-45F8-ADAD-5897341AF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72417" y="5147323"/>
                <a:ext cx="0" cy="21704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D60CBC4-83DC-4E57-A184-67F6EA11CC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70233" y="6044313"/>
                <a:ext cx="255007" cy="2557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2FCA680D-5E38-4A45-8193-BEB2F74AB09F}"/>
                  </a:ext>
                </a:extLst>
              </p:cNvPr>
              <p:cNvCxnSpPr>
                <a:cxnSpLocks/>
                <a:endCxn id="314" idx="2"/>
              </p:cNvCxnSpPr>
              <p:nvPr/>
            </p:nvCxnSpPr>
            <p:spPr>
              <a:xfrm flipV="1">
                <a:off x="16509708" y="6044312"/>
                <a:ext cx="262710" cy="26942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9" name="Flowchart: Alternate Process 318">
                <a:extLst>
                  <a:ext uri="{FF2B5EF4-FFF2-40B4-BE49-F238E27FC236}">
                    <a16:creationId xmlns:a16="http://schemas.microsoft.com/office/drawing/2014/main" id="{E9B05EF3-6B00-46C6-B413-E3E2352D9806}"/>
                  </a:ext>
                </a:extLst>
              </p:cNvPr>
              <p:cNvSpPr/>
              <p:nvPr/>
            </p:nvSpPr>
            <p:spPr>
              <a:xfrm>
                <a:off x="15976054" y="6226540"/>
                <a:ext cx="596039" cy="679944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C6E854D-7CB9-4BC7-93D8-F2AF413D6973}"/>
                </a:ext>
              </a:extLst>
            </p:cNvPr>
            <p:cNvSpPr/>
            <p:nvPr/>
          </p:nvSpPr>
          <p:spPr>
            <a:xfrm rot="5032387">
              <a:off x="14130049" y="4492446"/>
              <a:ext cx="2948152" cy="6081966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720204 w 8557846"/>
                <a:gd name="connsiteY1" fmla="*/ 1455959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266422 w 8824268"/>
                <a:gd name="connsiteY0" fmla="*/ 3141784 h 3141784"/>
                <a:gd name="connsiteX1" fmla="*/ 8824268 w 8824268"/>
                <a:gd name="connsiteY1" fmla="*/ 0 h 3141784"/>
                <a:gd name="connsiteX0" fmla="*/ 714460 w 9272306"/>
                <a:gd name="connsiteY0" fmla="*/ 3141784 h 3141784"/>
                <a:gd name="connsiteX1" fmla="*/ 9272306 w 9272306"/>
                <a:gd name="connsiteY1" fmla="*/ 0 h 3141784"/>
                <a:gd name="connsiteX0" fmla="*/ 670045 w 9519003"/>
                <a:gd name="connsiteY0" fmla="*/ 3144413 h 3144413"/>
                <a:gd name="connsiteX1" fmla="*/ 9519003 w 9519003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44413 h 3144413"/>
                <a:gd name="connsiteX1" fmla="*/ 8848958 w 8848958"/>
                <a:gd name="connsiteY1" fmla="*/ 0 h 3144413"/>
                <a:gd name="connsiteX0" fmla="*/ 0 w 8848958"/>
                <a:gd name="connsiteY0" fmla="*/ 3187611 h 3187611"/>
                <a:gd name="connsiteX1" fmla="*/ 8848958 w 8848958"/>
                <a:gd name="connsiteY1" fmla="*/ 43198 h 3187611"/>
                <a:gd name="connsiteX0" fmla="*/ 0 w 8848958"/>
                <a:gd name="connsiteY0" fmla="*/ 4689441 h 4689441"/>
                <a:gd name="connsiteX1" fmla="*/ 8848958 w 8848958"/>
                <a:gd name="connsiteY1" fmla="*/ 1545028 h 4689441"/>
                <a:gd name="connsiteX0" fmla="*/ 0 w 8344503"/>
                <a:gd name="connsiteY0" fmla="*/ 4730600 h 4730600"/>
                <a:gd name="connsiteX1" fmla="*/ 8344503 w 8344503"/>
                <a:gd name="connsiteY1" fmla="*/ 1530616 h 4730600"/>
                <a:gd name="connsiteX0" fmla="*/ 0 w 8344503"/>
                <a:gd name="connsiteY0" fmla="*/ 4753278 h 4753278"/>
                <a:gd name="connsiteX1" fmla="*/ 8344503 w 8344503"/>
                <a:gd name="connsiteY1" fmla="*/ 1553294 h 4753278"/>
                <a:gd name="connsiteX0" fmla="*/ 0 w 8241691"/>
                <a:gd name="connsiteY0" fmla="*/ 4562422 h 4562421"/>
                <a:gd name="connsiteX1" fmla="*/ 8241691 w 8241691"/>
                <a:gd name="connsiteY1" fmla="*/ 1622642 h 4562421"/>
                <a:gd name="connsiteX0" fmla="*/ 0 w 8241691"/>
                <a:gd name="connsiteY0" fmla="*/ 4502786 h 4502786"/>
                <a:gd name="connsiteX1" fmla="*/ 8241691 w 8241691"/>
                <a:gd name="connsiteY1" fmla="*/ 1563006 h 4502786"/>
                <a:gd name="connsiteX0" fmla="*/ 0 w 8241691"/>
                <a:gd name="connsiteY0" fmla="*/ 4642023 h 4642023"/>
                <a:gd name="connsiteX1" fmla="*/ 8241691 w 8241691"/>
                <a:gd name="connsiteY1" fmla="*/ 1702243 h 4642023"/>
                <a:gd name="connsiteX0" fmla="*/ 0 w 5131473"/>
                <a:gd name="connsiteY0" fmla="*/ 5659256 h 5659256"/>
                <a:gd name="connsiteX1" fmla="*/ 5131474 w 5131473"/>
                <a:gd name="connsiteY1" fmla="*/ 1367255 h 5659256"/>
                <a:gd name="connsiteX0" fmla="*/ 0 w 5131475"/>
                <a:gd name="connsiteY0" fmla="*/ 4292001 h 4292001"/>
                <a:gd name="connsiteX1" fmla="*/ 5131474 w 5131475"/>
                <a:gd name="connsiteY1" fmla="*/ 0 h 4292001"/>
                <a:gd name="connsiteX0" fmla="*/ 0 w 5131473"/>
                <a:gd name="connsiteY0" fmla="*/ 4292001 h 4292001"/>
                <a:gd name="connsiteX1" fmla="*/ 5131474 w 5131473"/>
                <a:gd name="connsiteY1" fmla="*/ 0 h 429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1473" h="4292001">
                  <a:moveTo>
                    <a:pt x="0" y="4292001"/>
                  </a:moveTo>
                  <a:cubicBezTo>
                    <a:pt x="764140" y="1595731"/>
                    <a:pt x="2112526" y="202473"/>
                    <a:pt x="5131474" y="0"/>
                  </a:cubicBezTo>
                </a:path>
              </a:pathLst>
            </a:custGeom>
            <a:ln w="66675">
              <a:solidFill>
                <a:schemeClr val="accent4">
                  <a:lumMod val="75000"/>
                </a:schemeClr>
              </a:solidFill>
              <a:headEnd type="oval"/>
              <a:tailEnd type="oval"/>
            </a:ln>
            <a:effectLst>
              <a:glow rad="228600">
                <a:schemeClr val="accent4">
                  <a:lumMod val="20000"/>
                  <a:lumOff val="80000"/>
                  <a:alpha val="64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AECA2A6-7045-4BD8-9702-EA09E8C227DD}"/>
                </a:ext>
              </a:extLst>
            </p:cNvPr>
            <p:cNvGrpSpPr/>
            <p:nvPr/>
          </p:nvGrpSpPr>
          <p:grpSpPr>
            <a:xfrm>
              <a:off x="11335287" y="8235995"/>
              <a:ext cx="9429514" cy="4473422"/>
              <a:chOff x="11335287" y="8235995"/>
              <a:chExt cx="9429514" cy="4473422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4CDD550-575A-40E7-B660-D75823605C92}"/>
                  </a:ext>
                </a:extLst>
              </p:cNvPr>
              <p:cNvGrpSpPr/>
              <p:nvPr/>
            </p:nvGrpSpPr>
            <p:grpSpPr>
              <a:xfrm>
                <a:off x="17796815" y="8235995"/>
                <a:ext cx="2967986" cy="4473422"/>
                <a:chOff x="17796815" y="8235995"/>
                <a:chExt cx="2967986" cy="4473422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99034773-5354-4779-AA8A-44B47F99DAA5}"/>
                    </a:ext>
                  </a:extLst>
                </p:cNvPr>
                <p:cNvSpPr/>
                <p:nvPr/>
              </p:nvSpPr>
              <p:spPr>
                <a:xfrm rot="3210338">
                  <a:off x="18256616" y="8229600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7D424944-4AA3-43C2-B6EF-A9D3D3FAE4FA}"/>
                    </a:ext>
                  </a:extLst>
                </p:cNvPr>
                <p:cNvCxnSpPr>
                  <a:cxnSpLocks/>
                  <a:endCxn id="300" idx="6"/>
                </p:cNvCxnSpPr>
                <p:nvPr/>
              </p:nvCxnSpPr>
              <p:spPr>
                <a:xfrm flipH="1" flipV="1">
                  <a:off x="18932373" y="9000387"/>
                  <a:ext cx="1307004" cy="1476233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75CCB0E9-182C-46EA-9CE3-6FA6A991A39C}"/>
                    </a:ext>
                  </a:extLst>
                </p:cNvPr>
                <p:cNvSpPr/>
                <p:nvPr/>
              </p:nvSpPr>
              <p:spPr>
                <a:xfrm>
                  <a:off x="17796815" y="10046485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3C8C9ECE-4562-4C53-A289-9B9E6ABBD0BF}"/>
                    </a:ext>
                  </a:extLst>
                </p:cNvPr>
                <p:cNvCxnSpPr>
                  <a:cxnSpLocks/>
                  <a:endCxn id="302" idx="6"/>
                </p:cNvCxnSpPr>
                <p:nvPr/>
              </p:nvCxnSpPr>
              <p:spPr>
                <a:xfrm flipH="1">
                  <a:off x="18644296" y="10310892"/>
                  <a:ext cx="1082162" cy="165729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982518B8-B207-4CE3-86E3-1D3465F5978F}"/>
                    </a:ext>
                  </a:extLst>
                </p:cNvPr>
                <p:cNvSpPr/>
                <p:nvPr/>
              </p:nvSpPr>
              <p:spPr>
                <a:xfrm>
                  <a:off x="18519909" y="11849146"/>
                  <a:ext cx="847481" cy="8602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54000"/>
                  </a:schemeClr>
                </a:solidFill>
                <a:ln>
                  <a:solidFill>
                    <a:srgbClr val="F9FAC2"/>
                  </a:solidFill>
                </a:ln>
                <a:effectLst>
                  <a:outerShdw blurRad="50800" dist="38100" dir="2700000" algn="tl" rotWithShape="0">
                    <a:srgbClr val="F9FAC2">
                      <a:alpha val="40000"/>
                    </a:srgbClr>
                  </a:outerShdw>
                </a:effectLst>
              </p:spPr>
              <p:txBody>
                <a:bodyPr vert="horz" lIns="91440" tIns="45720" rIns="91440" bIns="45720" rtlCol="0" anchor="t">
                  <a:noAutofit/>
                </a:bodyPr>
                <a:lstStyle/>
                <a:p>
                  <a:pPr defTabSz="914400">
                    <a:lnSpc>
                      <a:spcPct val="90000"/>
                    </a:lnSpc>
                    <a:spcBef>
                      <a:spcPct val="0"/>
                    </a:spcBef>
                  </a:pPr>
                  <a:endParaRPr lang="en-US" sz="3200" dirty="0">
                    <a:solidFill>
                      <a:schemeClr val="tx1"/>
                    </a:solidFill>
                    <a:effectLst>
                      <a:reflection blurRad="571500" stA="55000" endA="300" endPos="45500" dist="76200" dir="5400000" sy="-100000" algn="bl" rotWithShape="0"/>
                    </a:effectLst>
                    <a:latin typeface="+mj-lt"/>
                    <a:ea typeface="+mj-ea"/>
                    <a:cs typeface="+mj-cs"/>
                  </a:endParaRPr>
                </a:p>
              </p:txBody>
            </p: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8E2413C-BCF7-4EA4-B087-BE1A5B136EDA}"/>
                    </a:ext>
                  </a:extLst>
                </p:cNvPr>
                <p:cNvCxnSpPr>
                  <a:cxnSpLocks/>
                  <a:endCxn id="304" idx="7"/>
                </p:cNvCxnSpPr>
                <p:nvPr/>
              </p:nvCxnSpPr>
              <p:spPr>
                <a:xfrm flipH="1">
                  <a:off x="19243279" y="10559225"/>
                  <a:ext cx="727512" cy="1415905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41A49A17-EF40-4FD6-9562-A26744B97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6570"/>
                <a:stretch/>
              </p:blipFill>
              <p:spPr>
                <a:xfrm>
                  <a:off x="19465118" y="8336813"/>
                  <a:ext cx="827378" cy="4279616"/>
                </a:xfrm>
                <a:prstGeom prst="rect">
                  <a:avLst/>
                </a:prstGeom>
              </p:spPr>
            </p:pic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D4CE39B4-EC51-4229-AE75-FE9650E5854C}"/>
                    </a:ext>
                  </a:extLst>
                </p:cNvPr>
                <p:cNvSpPr txBox="1"/>
                <p:nvPr/>
              </p:nvSpPr>
              <p:spPr>
                <a:xfrm rot="16200000">
                  <a:off x="19879495" y="9788104"/>
                  <a:ext cx="393577" cy="13770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endParaRPr>
                </a:p>
              </p:txBody>
            </p:sp>
          </p:grp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13F32A9D-7F9D-4CFD-96BF-11894E46F284}"/>
                  </a:ext>
                </a:extLst>
              </p:cNvPr>
              <p:cNvSpPr txBox="1"/>
              <p:nvPr/>
            </p:nvSpPr>
            <p:spPr>
              <a:xfrm>
                <a:off x="11335287" y="8945226"/>
                <a:ext cx="4432126" cy="15881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defPPr>
                  <a:defRPr lang="en-US"/>
                </a:defPPr>
                <a:lvl1pPr algn="r" defTabSz="914400">
                  <a:lnSpc>
                    <a:spcPct val="90000"/>
                  </a:lnSpc>
                  <a:spcBef>
                    <a:spcPct val="0"/>
                  </a:spcBef>
                  <a:buNone/>
                  <a:defRPr sz="5400" b="1">
                    <a:effectLst>
                      <a:glow rad="228600">
                        <a:srgbClr val="FDFFDA">
                          <a:alpha val="60000"/>
                        </a:srgbClr>
                      </a:glow>
                    </a:effectLst>
                    <a:latin typeface="+mj-lt"/>
                    <a:ea typeface="+mj-ea"/>
                    <a:cs typeface="+mj-cs"/>
                  </a:defRPr>
                </a:lvl1pPr>
              </a:lstStyle>
              <a:p>
                <a:endParaRPr lang="en-US" dirty="0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891E7B2-B290-4D5E-BCE8-2D7EC436C6BF}"/>
                </a:ext>
              </a:extLst>
            </p:cNvPr>
            <p:cNvSpPr/>
            <p:nvPr/>
          </p:nvSpPr>
          <p:spPr>
            <a:xfrm rot="1813630">
              <a:off x="10280227" y="6769098"/>
              <a:ext cx="2276520" cy="5369400"/>
            </a:xfrm>
            <a:custGeom>
              <a:avLst/>
              <a:gdLst>
                <a:gd name="connsiteX0" fmla="*/ 0 w 8557846"/>
                <a:gd name="connsiteY0" fmla="*/ 3141784 h 3141784"/>
                <a:gd name="connsiteX1" fmla="*/ 2836985 w 8557846"/>
                <a:gd name="connsiteY1" fmla="*/ 609600 h 3141784"/>
                <a:gd name="connsiteX2" fmla="*/ 8557846 w 8557846"/>
                <a:gd name="connsiteY2" fmla="*/ 0 h 3141784"/>
                <a:gd name="connsiteX0" fmla="*/ 0 w 8557846"/>
                <a:gd name="connsiteY0" fmla="*/ 3141784 h 3141784"/>
                <a:gd name="connsiteX1" fmla="*/ 8557846 w 8557846"/>
                <a:gd name="connsiteY1" fmla="*/ 0 h 3141784"/>
                <a:gd name="connsiteX0" fmla="*/ 0 w 8557846"/>
                <a:gd name="connsiteY0" fmla="*/ 4871468 h 4871468"/>
                <a:gd name="connsiteX1" fmla="*/ 8557846 w 8557846"/>
                <a:gd name="connsiteY1" fmla="*/ 1729684 h 4871468"/>
                <a:gd name="connsiteX0" fmla="*/ 0 w 8557846"/>
                <a:gd name="connsiteY0" fmla="*/ 7704377 h 7704377"/>
                <a:gd name="connsiteX1" fmla="*/ 8557846 w 8557846"/>
                <a:gd name="connsiteY1" fmla="*/ 4562593 h 7704377"/>
                <a:gd name="connsiteX0" fmla="*/ 0 w 7827146"/>
                <a:gd name="connsiteY0" fmla="*/ 7484665 h 7484665"/>
                <a:gd name="connsiteX1" fmla="*/ 7827147 w 7827146"/>
                <a:gd name="connsiteY1" fmla="*/ 4724896 h 7484665"/>
                <a:gd name="connsiteX0" fmla="*/ 0 w 11071955"/>
                <a:gd name="connsiteY0" fmla="*/ 4234497 h 9831566"/>
                <a:gd name="connsiteX1" fmla="*/ 11071955 w 11071955"/>
                <a:gd name="connsiteY1" fmla="*/ 9831566 h 9831566"/>
                <a:gd name="connsiteX0" fmla="*/ 0 w 2969834"/>
                <a:gd name="connsiteY0" fmla="*/ 3227672 h 14066055"/>
                <a:gd name="connsiteX1" fmla="*/ 2969834 w 2969834"/>
                <a:gd name="connsiteY1" fmla="*/ 14066056 h 14066055"/>
                <a:gd name="connsiteX0" fmla="*/ 0 w 2969834"/>
                <a:gd name="connsiteY0" fmla="*/ 3480899 h 14319282"/>
                <a:gd name="connsiteX1" fmla="*/ 2969834 w 2969834"/>
                <a:gd name="connsiteY1" fmla="*/ 14319283 h 14319282"/>
                <a:gd name="connsiteX0" fmla="*/ 0 w 2969834"/>
                <a:gd name="connsiteY0" fmla="*/ 3039827 h 13878210"/>
                <a:gd name="connsiteX1" fmla="*/ 2969834 w 2969834"/>
                <a:gd name="connsiteY1" fmla="*/ 13878211 h 13878210"/>
                <a:gd name="connsiteX0" fmla="*/ 0 w 2969834"/>
                <a:gd name="connsiteY0" fmla="*/ 1469695 h 12308078"/>
                <a:gd name="connsiteX1" fmla="*/ 2969834 w 2969834"/>
                <a:gd name="connsiteY1" fmla="*/ 12308079 h 12308078"/>
                <a:gd name="connsiteX0" fmla="*/ 0 w 3030769"/>
                <a:gd name="connsiteY0" fmla="*/ 1379778 h 13232357"/>
                <a:gd name="connsiteX1" fmla="*/ 3030769 w 3030769"/>
                <a:gd name="connsiteY1" fmla="*/ 13232358 h 13232357"/>
                <a:gd name="connsiteX0" fmla="*/ 0 w 3838128"/>
                <a:gd name="connsiteY0" fmla="*/ 624824 h 32110733"/>
                <a:gd name="connsiteX1" fmla="*/ 3838127 w 3838128"/>
                <a:gd name="connsiteY1" fmla="*/ 32110728 h 32110733"/>
                <a:gd name="connsiteX0" fmla="*/ 0 w 5609977"/>
                <a:gd name="connsiteY0" fmla="*/ 864146 h 22463691"/>
                <a:gd name="connsiteX1" fmla="*/ 5609977 w 5609977"/>
                <a:gd name="connsiteY1" fmla="*/ 22463697 h 22463691"/>
                <a:gd name="connsiteX0" fmla="*/ 0 w 5609977"/>
                <a:gd name="connsiteY0" fmla="*/ 1848750 h 23448295"/>
                <a:gd name="connsiteX1" fmla="*/ 5609977 w 5609977"/>
                <a:gd name="connsiteY1" fmla="*/ 23448301 h 23448295"/>
                <a:gd name="connsiteX0" fmla="*/ 2031141 w 2397106"/>
                <a:gd name="connsiteY0" fmla="*/ 1022585 h 33282357"/>
                <a:gd name="connsiteX1" fmla="*/ 335997 w 2397106"/>
                <a:gd name="connsiteY1" fmla="*/ 33282354 h 33282357"/>
                <a:gd name="connsiteX0" fmla="*/ -1 w 10021299"/>
                <a:gd name="connsiteY0" fmla="*/ 3065773 h 18286848"/>
                <a:gd name="connsiteX1" fmla="*/ 10021298 w 10021299"/>
                <a:gd name="connsiteY1" fmla="*/ 18286847 h 18286848"/>
                <a:gd name="connsiteX0" fmla="*/ -1 w 10021299"/>
                <a:gd name="connsiteY0" fmla="*/ 966143 h 16187218"/>
                <a:gd name="connsiteX1" fmla="*/ 10021298 w 10021299"/>
                <a:gd name="connsiteY1" fmla="*/ 16187217 h 16187218"/>
                <a:gd name="connsiteX0" fmla="*/ -1 w 10021299"/>
                <a:gd name="connsiteY0" fmla="*/ 3 h 15221078"/>
                <a:gd name="connsiteX1" fmla="*/ 10021298 w 10021299"/>
                <a:gd name="connsiteY1" fmla="*/ 15221077 h 15221078"/>
                <a:gd name="connsiteX0" fmla="*/ 2819624 w 2995602"/>
                <a:gd name="connsiteY0" fmla="*/ 3 h 35114908"/>
                <a:gd name="connsiteX1" fmla="*/ 1900365 w 2995602"/>
                <a:gd name="connsiteY1" fmla="*/ 35114909 h 351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95602" h="35114908">
                  <a:moveTo>
                    <a:pt x="2819624" y="3"/>
                  </a:moveTo>
                  <a:cubicBezTo>
                    <a:pt x="4224146" y="6363946"/>
                    <a:pt x="-3402096" y="33650646"/>
                    <a:pt x="1900365" y="35114909"/>
                  </a:cubicBezTo>
                </a:path>
              </a:pathLst>
            </a:custGeom>
            <a:ln w="66675">
              <a:solidFill>
                <a:srgbClr val="FF0000">
                  <a:alpha val="58000"/>
                </a:srgbClr>
              </a:solidFill>
              <a:headEnd type="oval"/>
              <a:tailEnd type="oval"/>
            </a:ln>
            <a:effectLst>
              <a:glow rad="228600">
                <a:srgbClr val="FFB7DB">
                  <a:alpha val="43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DA085396-4EB6-4E87-884E-900355A444FD}"/>
                </a:ext>
              </a:extLst>
            </p:cNvPr>
            <p:cNvSpPr txBox="1"/>
            <p:nvPr/>
          </p:nvSpPr>
          <p:spPr>
            <a:xfrm>
              <a:off x="7764535" y="10060780"/>
              <a:ext cx="3825803" cy="123633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77500" lnSpcReduction="20000"/>
            </a:bodyPr>
            <a:lstStyle>
              <a:defPPr>
                <a:defRPr lang="en-US"/>
              </a:defPPr>
              <a:lvl1pPr algn="r" defTabSz="914400">
                <a:lnSpc>
                  <a:spcPct val="90000"/>
                </a:lnSpc>
                <a:spcBef>
                  <a:spcPct val="0"/>
                </a:spcBef>
                <a:buNone/>
                <a:defRPr sz="5400">
                  <a:effectLst>
                    <a:glow rad="228600">
                      <a:srgbClr val="FDFFDA">
                        <a:alpha val="60000"/>
                      </a:srgbClr>
                    </a:glo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b="1" dirty="0">
                <a:effectLst/>
              </a:endParaRPr>
            </a:p>
          </p:txBody>
        </p: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66D4579-E4F4-4662-A73E-4A2A044CD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14964" y="6001480"/>
              <a:ext cx="1456275" cy="1730691"/>
            </a:xfrm>
            <a:prstGeom prst="rect">
              <a:avLst/>
            </a:prstGeom>
            <a:effectLst>
              <a:glow rad="203200">
                <a:schemeClr val="bg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96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02229248-2B62-4C83-B571-06FB5629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7"/>
          <a:stretch/>
        </p:blipFill>
        <p:spPr>
          <a:xfrm>
            <a:off x="-7248" y="8178142"/>
            <a:ext cx="9401879" cy="627099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ED76BD10-1A3B-40E8-9AA2-40746D17F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696" y="8411408"/>
            <a:ext cx="7336107" cy="5553286"/>
          </a:xfrm>
          <a:prstGeom prst="rect">
            <a:avLst/>
          </a:prstGeom>
        </p:spPr>
      </p:pic>
      <p:pic>
        <p:nvPicPr>
          <p:cNvPr id="535" name="Picture 534">
            <a:extLst>
              <a:ext uri="{FF2B5EF4-FFF2-40B4-BE49-F238E27FC236}">
                <a16:creationId xmlns:a16="http://schemas.microsoft.com/office/drawing/2014/main" id="{893E5FB5-6A3A-4BAB-BF1A-0969B97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753" t="31938" r="51188" b="887"/>
          <a:stretch/>
        </p:blipFill>
        <p:spPr>
          <a:xfrm>
            <a:off x="2686" y="7317418"/>
            <a:ext cx="4447627" cy="1367398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5354F2BA-CCC8-44F9-8E6E-F4B40EB62E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32957"/>
          <a:stretch/>
        </p:blipFill>
        <p:spPr>
          <a:xfrm>
            <a:off x="14004709" y="7372995"/>
            <a:ext cx="6292018" cy="7074854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8249E827-CAEA-410F-93B8-2462A16F3BCC}"/>
              </a:ext>
            </a:extLst>
          </p:cNvPr>
          <p:cNvSpPr txBox="1"/>
          <p:nvPr/>
        </p:nvSpPr>
        <p:spPr>
          <a:xfrm>
            <a:off x="109617" y="-63984"/>
            <a:ext cx="9922570" cy="1095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66103">
              <a:defRPr/>
            </a:pPr>
            <a:r>
              <a:rPr lang="en-US" sz="3261" dirty="0">
                <a:solidFill>
                  <a:prstClr val="black"/>
                </a:solidFill>
                <a:effectLst>
                  <a:glow rad="228600">
                    <a:schemeClr val="bg1">
                      <a:lumMod val="95000"/>
                    </a:schemeClr>
                  </a:glow>
                </a:effectLst>
                <a:latin typeface="Calibri" panose="020F0502020204030204"/>
              </a:rPr>
              <a:t>Topology and complexity of Papyrus-based DSL creation: A semi-automated analysis</a:t>
            </a:r>
            <a:endParaRPr lang="en-CA" sz="3670" dirty="0">
              <a:solidFill>
                <a:prstClr val="black"/>
              </a:solidFill>
              <a:effectLst>
                <a:glow rad="228600">
                  <a:schemeClr val="bg1">
                    <a:lumMod val="95000"/>
                  </a:schemeClr>
                </a:glow>
              </a:effectLst>
              <a:latin typeface="Calibri" panose="020F0502020204030204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58A60DC-DEEC-4AA8-86A9-FC61CAA33C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>
            <a:off x="16360146" y="7377909"/>
            <a:ext cx="2185365" cy="1011972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62" name="Rectangle: Rounded Corners 1047">
            <a:extLst>
              <a:ext uri="{FF2B5EF4-FFF2-40B4-BE49-F238E27FC236}">
                <a16:creationId xmlns:a16="http://schemas.microsoft.com/office/drawing/2014/main" id="{D9D6B7FC-B50D-4601-B162-994A25B7FCA9}"/>
              </a:ext>
            </a:extLst>
          </p:cNvPr>
          <p:cNvSpPr/>
          <p:nvPr/>
        </p:nvSpPr>
        <p:spPr>
          <a:xfrm>
            <a:off x="10163940" y="9285978"/>
            <a:ext cx="7029581" cy="4909105"/>
          </a:xfrm>
          <a:custGeom>
            <a:avLst>
              <a:gd name="f0" fmla="val 24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2CC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50875" rIns="101748" bIns="50875" anchor="ctr" anchorCtr="1" compatLnSpc="1">
            <a:noAutofit/>
          </a:bodyPr>
          <a:lstStyle/>
          <a:p>
            <a:pPr algn="ctr" defTabSz="50876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Rectangle: Rounded Corners 980">
            <a:extLst>
              <a:ext uri="{FF2B5EF4-FFF2-40B4-BE49-F238E27FC236}">
                <a16:creationId xmlns:a16="http://schemas.microsoft.com/office/drawing/2014/main" id="{1231CA90-445B-4AAB-B506-F2D7890BB882}"/>
              </a:ext>
            </a:extLst>
          </p:cNvPr>
          <p:cNvSpPr/>
          <p:nvPr/>
        </p:nvSpPr>
        <p:spPr>
          <a:xfrm>
            <a:off x="4226079" y="1355195"/>
            <a:ext cx="14307967" cy="3708832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1748" tIns="305244" rIns="101748" bIns="50875" anchor="t" anchorCtr="1" compatLnSpc="1">
            <a:no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Orchestrus</a:t>
            </a: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: Analyzing Papyrus DSL artefacts relationship</a:t>
            </a:r>
          </a:p>
        </p:txBody>
      </p:sp>
      <p:sp>
        <p:nvSpPr>
          <p:cNvPr id="20" name="TextBox 116">
            <a:extLst>
              <a:ext uri="{FF2B5EF4-FFF2-40B4-BE49-F238E27FC236}">
                <a16:creationId xmlns:a16="http://schemas.microsoft.com/office/drawing/2014/main" id="{CD90DF70-851B-443A-B01E-222EC0AA21B8}"/>
              </a:ext>
            </a:extLst>
          </p:cNvPr>
          <p:cNvSpPr txBox="1"/>
          <p:nvPr/>
        </p:nvSpPr>
        <p:spPr>
          <a:xfrm>
            <a:off x="2225971" y="5236056"/>
            <a:ext cx="1929024" cy="1540634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Folders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Dependencies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Src-custom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Specific formats</a:t>
            </a:r>
          </a:p>
        </p:txBody>
      </p:sp>
      <p:pic>
        <p:nvPicPr>
          <p:cNvPr id="21" name="Picture 859">
            <a:extLst>
              <a:ext uri="{FF2B5EF4-FFF2-40B4-BE49-F238E27FC236}">
                <a16:creationId xmlns:a16="http://schemas.microsoft.com/office/drawing/2014/main" id="{5F307E36-7D1C-4F10-B1EF-A5F22728AE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7526" y="3127340"/>
            <a:ext cx="1843901" cy="1719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TextBox 62">
            <a:extLst>
              <a:ext uri="{FF2B5EF4-FFF2-40B4-BE49-F238E27FC236}">
                <a16:creationId xmlns:a16="http://schemas.microsoft.com/office/drawing/2014/main" id="{867AF1C7-994D-461F-B898-4817ACE7F684}"/>
              </a:ext>
            </a:extLst>
          </p:cNvPr>
          <p:cNvSpPr txBox="1"/>
          <p:nvPr/>
        </p:nvSpPr>
        <p:spPr>
          <a:xfrm>
            <a:off x="7264559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TraceaML instantiation</a:t>
            </a: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A40027B1-A2CC-4896-8212-F3BF3CB5B628}"/>
              </a:ext>
            </a:extLst>
          </p:cNvPr>
          <p:cNvSpPr txBox="1"/>
          <p:nvPr/>
        </p:nvSpPr>
        <p:spPr>
          <a:xfrm>
            <a:off x="7647537" y="4431585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Modeling</a:t>
            </a:r>
          </a:p>
        </p:txBody>
      </p:sp>
      <p:grpSp>
        <p:nvGrpSpPr>
          <p:cNvPr id="25" name="Group 953">
            <a:extLst>
              <a:ext uri="{FF2B5EF4-FFF2-40B4-BE49-F238E27FC236}">
                <a16:creationId xmlns:a16="http://schemas.microsoft.com/office/drawing/2014/main" id="{A6CB0C85-FFB0-407B-840C-FC543368FDC3}"/>
              </a:ext>
            </a:extLst>
          </p:cNvPr>
          <p:cNvGrpSpPr/>
          <p:nvPr/>
        </p:nvGrpSpPr>
        <p:grpSpPr>
          <a:xfrm>
            <a:off x="7781032" y="6197939"/>
            <a:ext cx="1488393" cy="2213469"/>
            <a:chOff x="5696593" y="4311752"/>
            <a:chExt cx="1461567" cy="2173574"/>
          </a:xfrm>
        </p:grpSpPr>
        <p:pic>
          <p:nvPicPr>
            <p:cNvPr id="26" name="Picture 949">
              <a:extLst>
                <a:ext uri="{FF2B5EF4-FFF2-40B4-BE49-F238E27FC236}">
                  <a16:creationId xmlns:a16="http://schemas.microsoft.com/office/drawing/2014/main" id="{6FB847D6-84D4-4A69-ABB0-CD5F74FA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96593" y="4311752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7" name="Picture 950">
              <a:extLst>
                <a:ext uri="{FF2B5EF4-FFF2-40B4-BE49-F238E27FC236}">
                  <a16:creationId xmlns:a16="http://schemas.microsoft.com/office/drawing/2014/main" id="{D60B6053-037E-4360-95B2-76918F61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21752" y="4503959"/>
              <a:ext cx="1036408" cy="19813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oup 424">
            <a:extLst>
              <a:ext uri="{FF2B5EF4-FFF2-40B4-BE49-F238E27FC236}">
                <a16:creationId xmlns:a16="http://schemas.microsoft.com/office/drawing/2014/main" id="{21F29E78-E6F9-4663-A4C0-D7AF51CDA678}"/>
              </a:ext>
            </a:extLst>
          </p:cNvPr>
          <p:cNvGrpSpPr/>
          <p:nvPr/>
        </p:nvGrpSpPr>
        <p:grpSpPr>
          <a:xfrm>
            <a:off x="7920459" y="3421814"/>
            <a:ext cx="1209559" cy="867275"/>
            <a:chOff x="5833497" y="2081220"/>
            <a:chExt cx="1187759" cy="851644"/>
          </a:xfrm>
        </p:grpSpPr>
        <p:sp>
          <p:nvSpPr>
            <p:cNvPr id="29" name="Arrow: Right 104">
              <a:extLst>
                <a:ext uri="{FF2B5EF4-FFF2-40B4-BE49-F238E27FC236}">
                  <a16:creationId xmlns:a16="http://schemas.microsoft.com/office/drawing/2014/main" id="{78ADAF45-9F2E-4DEC-B027-4827A6F4C6D3}"/>
                </a:ext>
              </a:extLst>
            </p:cNvPr>
            <p:cNvSpPr/>
            <p:nvPr/>
          </p:nvSpPr>
          <p:spPr>
            <a:xfrm>
              <a:off x="6309259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0" name="Graphic 78">
              <a:extLst>
                <a:ext uri="{FF2B5EF4-FFF2-40B4-BE49-F238E27FC236}">
                  <a16:creationId xmlns:a16="http://schemas.microsoft.com/office/drawing/2014/main" id="{588FBD84-2B7C-4956-95D0-2F2286E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33497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31" name="Straight Arrow Connector 977">
            <a:extLst>
              <a:ext uri="{FF2B5EF4-FFF2-40B4-BE49-F238E27FC236}">
                <a16:creationId xmlns:a16="http://schemas.microsoft.com/office/drawing/2014/main" id="{3D474503-32B4-4C65-8D95-447EDFD4F94F}"/>
              </a:ext>
            </a:extLst>
          </p:cNvPr>
          <p:cNvCxnSpPr/>
          <p:nvPr/>
        </p:nvCxnSpPr>
        <p:spPr>
          <a:xfrm flipH="1">
            <a:off x="8523057" y="4876060"/>
            <a:ext cx="4367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2" name="TextBox 48">
            <a:extLst>
              <a:ext uri="{FF2B5EF4-FFF2-40B4-BE49-F238E27FC236}">
                <a16:creationId xmlns:a16="http://schemas.microsoft.com/office/drawing/2014/main" id="{86972BBF-D1E9-4BF3-A0B8-411E05AD2204}"/>
              </a:ext>
            </a:extLst>
          </p:cNvPr>
          <p:cNvSpPr txBox="1"/>
          <p:nvPr/>
        </p:nvSpPr>
        <p:spPr>
          <a:xfrm>
            <a:off x="4542360" y="4435292"/>
            <a:ext cx="1755400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Parsing</a:t>
            </a:r>
          </a:p>
        </p:txBody>
      </p:sp>
      <p:grpSp>
        <p:nvGrpSpPr>
          <p:cNvPr id="33" name="Group 424">
            <a:extLst>
              <a:ext uri="{FF2B5EF4-FFF2-40B4-BE49-F238E27FC236}">
                <a16:creationId xmlns:a16="http://schemas.microsoft.com/office/drawing/2014/main" id="{F2EBDEFC-B53C-4FE0-AD6F-BCF3897C96E0}"/>
              </a:ext>
            </a:extLst>
          </p:cNvPr>
          <p:cNvGrpSpPr/>
          <p:nvPr/>
        </p:nvGrpSpPr>
        <p:grpSpPr>
          <a:xfrm>
            <a:off x="4815282" y="3421901"/>
            <a:ext cx="1208889" cy="867201"/>
            <a:chOff x="2784283" y="2081293"/>
            <a:chExt cx="1187101" cy="851571"/>
          </a:xfrm>
        </p:grpSpPr>
        <p:sp>
          <p:nvSpPr>
            <p:cNvPr id="34" name="Arrow: Right 104">
              <a:extLst>
                <a:ext uri="{FF2B5EF4-FFF2-40B4-BE49-F238E27FC236}">
                  <a16:creationId xmlns:a16="http://schemas.microsoft.com/office/drawing/2014/main" id="{D0CF696C-A01A-4D3B-A9E7-8A584C30D54C}"/>
                </a:ext>
              </a:extLst>
            </p:cNvPr>
            <p:cNvSpPr/>
            <p:nvPr/>
          </p:nvSpPr>
          <p:spPr>
            <a:xfrm>
              <a:off x="3259387" y="2081293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35" name="Graphic 78">
              <a:extLst>
                <a:ext uri="{FF2B5EF4-FFF2-40B4-BE49-F238E27FC236}">
                  <a16:creationId xmlns:a16="http://schemas.microsoft.com/office/drawing/2014/main" id="{B10E956E-8FDC-4DEF-BF31-D32568A3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8428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36" name="TextBox 62">
            <a:extLst>
              <a:ext uri="{FF2B5EF4-FFF2-40B4-BE49-F238E27FC236}">
                <a16:creationId xmlns:a16="http://schemas.microsoft.com/office/drawing/2014/main" id="{6A1D379E-3CB3-44D6-9A7C-AA0C9B1882CF}"/>
              </a:ext>
            </a:extLst>
          </p:cNvPr>
          <p:cNvSpPr txBox="1"/>
          <p:nvPr/>
        </p:nvSpPr>
        <p:spPr>
          <a:xfrm>
            <a:off x="4155003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Relationship identification</a:t>
            </a:r>
          </a:p>
        </p:txBody>
      </p:sp>
      <p:sp>
        <p:nvSpPr>
          <p:cNvPr id="37" name="Rectangle: Folded Corner 64">
            <a:extLst>
              <a:ext uri="{FF2B5EF4-FFF2-40B4-BE49-F238E27FC236}">
                <a16:creationId xmlns:a16="http://schemas.microsoft.com/office/drawing/2014/main" id="{35CEB5F2-B09E-4214-8E20-61E899CFF4C8}"/>
              </a:ext>
            </a:extLst>
          </p:cNvPr>
          <p:cNvSpPr/>
          <p:nvPr/>
        </p:nvSpPr>
        <p:spPr>
          <a:xfrm>
            <a:off x="4908430" y="6232331"/>
            <a:ext cx="1023239" cy="201031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*/ f27 1 5"/>
              <a:gd name="f29" fmla="+- f18 0 f27"/>
              <a:gd name="f30" fmla="+- f19 0 f27"/>
              <a:gd name="f31" fmla="+- f29 f28 0"/>
              <a:gd name="f32" fmla="+- f30 f28 0"/>
              <a:gd name="f33" fmla="*/ f30 f15 1"/>
              <a:gd name="f34" fmla="*/ f29 f15 1"/>
              <a:gd name="f35" fmla="*/ f31 f15 1"/>
              <a:gd name="f36" fmla="*/ f32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0" r="f23" b="f33"/>
            <a:pathLst>
              <a:path stroke="0">
                <a:moveTo>
                  <a:pt x="f20" y="f20"/>
                </a:moveTo>
                <a:lnTo>
                  <a:pt x="f23" y="f20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close/>
              </a:path>
              <a:path stroke="0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close/>
              </a:path>
              <a:path fill="none">
                <a:moveTo>
                  <a:pt x="f34" y="f24"/>
                </a:moveTo>
                <a:lnTo>
                  <a:pt x="f35" y="f36"/>
                </a:lnTo>
                <a:lnTo>
                  <a:pt x="f23" y="f33"/>
                </a:lnTo>
                <a:lnTo>
                  <a:pt x="f34" y="f24"/>
                </a:lnTo>
                <a:lnTo>
                  <a:pt x="f20" y="f24"/>
                </a:lnTo>
                <a:lnTo>
                  <a:pt x="f20" y="f20"/>
                </a:lnTo>
                <a:lnTo>
                  <a:pt x="f23" y="f20"/>
                </a:lnTo>
                <a:lnTo>
                  <a:pt x="f23" y="f33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45" kern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8" name="Group 66">
            <a:extLst>
              <a:ext uri="{FF2B5EF4-FFF2-40B4-BE49-F238E27FC236}">
                <a16:creationId xmlns:a16="http://schemas.microsoft.com/office/drawing/2014/main" id="{C20AF9F5-DC3B-48AA-8CB3-393B284C197B}"/>
              </a:ext>
            </a:extLst>
          </p:cNvPr>
          <p:cNvGrpSpPr/>
          <p:nvPr/>
        </p:nvGrpSpPr>
        <p:grpSpPr>
          <a:xfrm>
            <a:off x="5401226" y="6278951"/>
            <a:ext cx="429285" cy="1841992"/>
            <a:chOff x="3359679" y="4391305"/>
            <a:chExt cx="421547" cy="1808792"/>
          </a:xfrm>
        </p:grpSpPr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81E3BB92-6979-481F-AF2D-424491EFA4A9}"/>
                </a:ext>
              </a:extLst>
            </p:cNvPr>
            <p:cNvSpPr/>
            <p:nvPr/>
          </p:nvSpPr>
          <p:spPr>
            <a:xfrm>
              <a:off x="3741386" y="4410480"/>
              <a:ext cx="39840" cy="1789617"/>
            </a:xfrm>
            <a:prstGeom prst="rect">
              <a:avLst/>
            </a:prstGeom>
            <a:solidFill>
              <a:srgbClr val="E7E6E6"/>
            </a:solidFill>
            <a:ln w="6345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0" name="Isosceles Triangle 102">
              <a:extLst>
                <a:ext uri="{FF2B5EF4-FFF2-40B4-BE49-F238E27FC236}">
                  <a16:creationId xmlns:a16="http://schemas.microsoft.com/office/drawing/2014/main" id="{1E999588-9D79-4892-B1C6-08E2DA2276B0}"/>
                </a:ext>
              </a:extLst>
            </p:cNvPr>
            <p:cNvSpPr/>
            <p:nvPr/>
          </p:nvSpPr>
          <p:spPr>
            <a:xfrm>
              <a:off x="3359679" y="4391305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41" name="Isosceles Triangle 103">
              <a:extLst>
                <a:ext uri="{FF2B5EF4-FFF2-40B4-BE49-F238E27FC236}">
                  <a16:creationId xmlns:a16="http://schemas.microsoft.com/office/drawing/2014/main" id="{8D8ECE6F-D783-456C-8ED3-6AE1439E3006}"/>
                </a:ext>
              </a:extLst>
            </p:cNvPr>
            <p:cNvSpPr/>
            <p:nvPr/>
          </p:nvSpPr>
          <p:spPr>
            <a:xfrm rot="10799991">
              <a:off x="3359679" y="6159480"/>
              <a:ext cx="36960" cy="1917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solidFill>
              <a:srgbClr val="FFFFFF"/>
            </a:solidFill>
            <a:ln w="634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CA" sz="937" kern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42" name="Picture 100">
            <a:extLst>
              <a:ext uri="{FF2B5EF4-FFF2-40B4-BE49-F238E27FC236}">
                <a16:creationId xmlns:a16="http://schemas.microsoft.com/office/drawing/2014/main" id="{2C998A34-1532-45DF-9792-E46E9B331A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5579" y="6311093"/>
            <a:ext cx="593322" cy="17969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3" name="Straight Arrow Connector 1076">
            <a:extLst>
              <a:ext uri="{FF2B5EF4-FFF2-40B4-BE49-F238E27FC236}">
                <a16:creationId xmlns:a16="http://schemas.microsoft.com/office/drawing/2014/main" id="{69FDD62F-1E72-4A57-B6AD-DFFB4018FC8C}"/>
              </a:ext>
            </a:extLst>
          </p:cNvPr>
          <p:cNvCxnSpPr/>
          <p:nvPr/>
        </p:nvCxnSpPr>
        <p:spPr>
          <a:xfrm flipH="1">
            <a:off x="5413059" y="4893632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44" name="TextBox 48">
            <a:extLst>
              <a:ext uri="{FF2B5EF4-FFF2-40B4-BE49-F238E27FC236}">
                <a16:creationId xmlns:a16="http://schemas.microsoft.com/office/drawing/2014/main" id="{ABFA5DF1-F684-4C29-BED5-C5152AD62235}"/>
              </a:ext>
            </a:extLst>
          </p:cNvPr>
          <p:cNvSpPr txBox="1"/>
          <p:nvPr/>
        </p:nvSpPr>
        <p:spPr>
          <a:xfrm>
            <a:off x="11069962" y="4431595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>
                <a:solidFill>
                  <a:srgbClr val="3B3838"/>
                </a:solidFill>
                <a:latin typeface="Calibri"/>
              </a:rPr>
              <a:t>Typing</a:t>
            </a:r>
          </a:p>
        </p:txBody>
      </p:sp>
      <p:sp>
        <p:nvSpPr>
          <p:cNvPr id="45" name="TextBox 62">
            <a:extLst>
              <a:ext uri="{FF2B5EF4-FFF2-40B4-BE49-F238E27FC236}">
                <a16:creationId xmlns:a16="http://schemas.microsoft.com/office/drawing/2014/main" id="{FABE0817-A6AD-417B-89D6-C147B44578E1}"/>
              </a:ext>
            </a:extLst>
          </p:cNvPr>
          <p:cNvSpPr txBox="1"/>
          <p:nvPr/>
        </p:nvSpPr>
        <p:spPr>
          <a:xfrm>
            <a:off x="10751898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Artefacts and links valuation</a:t>
            </a:r>
          </a:p>
        </p:txBody>
      </p:sp>
      <p:grpSp>
        <p:nvGrpSpPr>
          <p:cNvPr id="46" name="Group 952">
            <a:extLst>
              <a:ext uri="{FF2B5EF4-FFF2-40B4-BE49-F238E27FC236}">
                <a16:creationId xmlns:a16="http://schemas.microsoft.com/office/drawing/2014/main" id="{755BFF28-7616-4F5A-AC7B-DD1BEB1C5BDD}"/>
              </a:ext>
            </a:extLst>
          </p:cNvPr>
          <p:cNvGrpSpPr/>
          <p:nvPr/>
        </p:nvGrpSpPr>
        <p:grpSpPr>
          <a:xfrm>
            <a:off x="11289035" y="6198673"/>
            <a:ext cx="1447076" cy="2215759"/>
            <a:chOff x="9022101" y="4312465"/>
            <a:chExt cx="1420995" cy="2175824"/>
          </a:xfrm>
        </p:grpSpPr>
        <p:pic>
          <p:nvPicPr>
            <p:cNvPr id="47" name="Picture 921">
              <a:extLst>
                <a:ext uri="{FF2B5EF4-FFF2-40B4-BE49-F238E27FC236}">
                  <a16:creationId xmlns:a16="http://schemas.microsoft.com/office/drawing/2014/main" id="{0724C6E3-1A0B-4326-B14C-BDCD5AD36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22101" y="4312465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8" name="Picture 951">
              <a:extLst>
                <a:ext uri="{FF2B5EF4-FFF2-40B4-BE49-F238E27FC236}">
                  <a16:creationId xmlns:a16="http://schemas.microsoft.com/office/drawing/2014/main" id="{DA6C44D2-187A-449F-B807-F34EFF720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06688" y="4500823"/>
              <a:ext cx="1036408" cy="1987466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oup 424">
            <a:extLst>
              <a:ext uri="{FF2B5EF4-FFF2-40B4-BE49-F238E27FC236}">
                <a16:creationId xmlns:a16="http://schemas.microsoft.com/office/drawing/2014/main" id="{DDB402B0-A421-4CC3-9167-4169E8B81C78}"/>
              </a:ext>
            </a:extLst>
          </p:cNvPr>
          <p:cNvGrpSpPr/>
          <p:nvPr/>
        </p:nvGrpSpPr>
        <p:grpSpPr>
          <a:xfrm>
            <a:off x="11407809" y="3421814"/>
            <a:ext cx="1209559" cy="867275"/>
            <a:chOff x="9138723" y="2081220"/>
            <a:chExt cx="1187760" cy="851644"/>
          </a:xfrm>
        </p:grpSpPr>
        <p:sp>
          <p:nvSpPr>
            <p:cNvPr id="50" name="Arrow: Right 104">
              <a:extLst>
                <a:ext uri="{FF2B5EF4-FFF2-40B4-BE49-F238E27FC236}">
                  <a16:creationId xmlns:a16="http://schemas.microsoft.com/office/drawing/2014/main" id="{51CC6F46-4685-47B0-99BC-3FC496CC0A0C}"/>
                </a:ext>
              </a:extLst>
            </p:cNvPr>
            <p:cNvSpPr/>
            <p:nvPr/>
          </p:nvSpPr>
          <p:spPr>
            <a:xfrm>
              <a:off x="9614486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1" name="Graphic 78">
              <a:extLst>
                <a:ext uri="{FF2B5EF4-FFF2-40B4-BE49-F238E27FC236}">
                  <a16:creationId xmlns:a16="http://schemas.microsoft.com/office/drawing/2014/main" id="{75280A2A-7668-4FD6-AB72-53F67225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38723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52" name="Straight Arrow Connector 978">
            <a:extLst>
              <a:ext uri="{FF2B5EF4-FFF2-40B4-BE49-F238E27FC236}">
                <a16:creationId xmlns:a16="http://schemas.microsoft.com/office/drawing/2014/main" id="{66D052F4-F46E-4C60-9EE8-A7BD718CB2BD}"/>
              </a:ext>
            </a:extLst>
          </p:cNvPr>
          <p:cNvCxnSpPr/>
          <p:nvPr/>
        </p:nvCxnSpPr>
        <p:spPr>
          <a:xfrm flipH="1">
            <a:off x="12010380" y="4876060"/>
            <a:ext cx="4378" cy="1117420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53" name="TextBox 48">
            <a:extLst>
              <a:ext uri="{FF2B5EF4-FFF2-40B4-BE49-F238E27FC236}">
                <a16:creationId xmlns:a16="http://schemas.microsoft.com/office/drawing/2014/main" id="{F98B72D2-1442-4EDE-8594-69C09E8A6DF6}"/>
              </a:ext>
            </a:extLst>
          </p:cNvPr>
          <p:cNvSpPr txBox="1"/>
          <p:nvPr/>
        </p:nvSpPr>
        <p:spPr>
          <a:xfrm>
            <a:off x="14525226" y="4431596"/>
            <a:ext cx="1885245" cy="481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b="1" kern="0" dirty="0">
                <a:solidFill>
                  <a:srgbClr val="3B3838"/>
                </a:solidFill>
                <a:latin typeface="Calibri"/>
              </a:rPr>
              <a:t>Desiccation</a:t>
            </a:r>
          </a:p>
        </p:txBody>
      </p:sp>
      <p:sp>
        <p:nvSpPr>
          <p:cNvPr id="54" name="TextBox 96">
            <a:extLst>
              <a:ext uri="{FF2B5EF4-FFF2-40B4-BE49-F238E27FC236}">
                <a16:creationId xmlns:a16="http://schemas.microsoft.com/office/drawing/2014/main" id="{35621860-62EA-4D17-9B2A-17BD73D371BF}"/>
              </a:ext>
            </a:extLst>
          </p:cNvPr>
          <p:cNvSpPr txBox="1"/>
          <p:nvPr/>
        </p:nvSpPr>
        <p:spPr>
          <a:xfrm>
            <a:off x="16617565" y="5260247"/>
            <a:ext cx="2105896" cy="1251772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Configuration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Clustering algos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Algos parameters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- Clusters min size</a:t>
            </a:r>
          </a:p>
        </p:txBody>
      </p:sp>
      <p:sp>
        <p:nvSpPr>
          <p:cNvPr id="55" name="TextBox 62">
            <a:extLst>
              <a:ext uri="{FF2B5EF4-FFF2-40B4-BE49-F238E27FC236}">
                <a16:creationId xmlns:a16="http://schemas.microsoft.com/office/drawing/2014/main" id="{501B0ADF-3490-44CC-BA90-F32A6D248448}"/>
              </a:ext>
            </a:extLst>
          </p:cNvPr>
          <p:cNvSpPr txBox="1"/>
          <p:nvPr/>
        </p:nvSpPr>
        <p:spPr>
          <a:xfrm>
            <a:off x="14207171" y="2217547"/>
            <a:ext cx="2521363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Semi-automated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Calibri"/>
              </a:rPr>
              <a:t>analysis</a:t>
            </a:r>
          </a:p>
        </p:txBody>
      </p:sp>
      <p:grpSp>
        <p:nvGrpSpPr>
          <p:cNvPr id="57" name="Group 424">
            <a:extLst>
              <a:ext uri="{FF2B5EF4-FFF2-40B4-BE49-F238E27FC236}">
                <a16:creationId xmlns:a16="http://schemas.microsoft.com/office/drawing/2014/main" id="{91F1F48A-7471-4C32-B3A7-F924D999479A}"/>
              </a:ext>
            </a:extLst>
          </p:cNvPr>
          <p:cNvGrpSpPr/>
          <p:nvPr/>
        </p:nvGrpSpPr>
        <p:grpSpPr>
          <a:xfrm>
            <a:off x="14863065" y="3421814"/>
            <a:ext cx="1209567" cy="867275"/>
            <a:chOff x="12650980" y="2081220"/>
            <a:chExt cx="1187768" cy="851644"/>
          </a:xfrm>
        </p:grpSpPr>
        <p:sp>
          <p:nvSpPr>
            <p:cNvPr id="58" name="Arrow: Right 104">
              <a:extLst>
                <a:ext uri="{FF2B5EF4-FFF2-40B4-BE49-F238E27FC236}">
                  <a16:creationId xmlns:a16="http://schemas.microsoft.com/office/drawing/2014/main" id="{3E1F8242-8726-4B3E-A592-1534EF173D9A}"/>
                </a:ext>
              </a:extLst>
            </p:cNvPr>
            <p:cNvSpPr/>
            <p:nvPr/>
          </p:nvSpPr>
          <p:spPr>
            <a:xfrm>
              <a:off x="13126751" y="2081220"/>
              <a:ext cx="711997" cy="683898"/>
            </a:xfrm>
            <a:custGeom>
              <a:avLst>
                <a:gd name="f0" fmla="val 10800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+- f8 0 f7"/>
                <a:gd name="f15" fmla="pin 0 f0 21600"/>
                <a:gd name="f16" fmla="pin 0 f1 10800"/>
                <a:gd name="f17" fmla="*/ f10 f2 1"/>
                <a:gd name="f18" fmla="*/ f11 f2 1"/>
                <a:gd name="f19" fmla="val f15"/>
                <a:gd name="f20" fmla="val f16"/>
                <a:gd name="f21" fmla="*/ f14 1 21600"/>
                <a:gd name="f22" fmla="*/ f15 f12 1"/>
                <a:gd name="f23" fmla="*/ f16 f13 1"/>
                <a:gd name="f24" fmla="*/ f17 1 f4"/>
                <a:gd name="f25" fmla="*/ f18 1 f4"/>
                <a:gd name="f26" fmla="+- 21600 0 f20"/>
                <a:gd name="f27" fmla="+- 21600 0 f19"/>
                <a:gd name="f28" fmla="*/ 0 f21 1"/>
                <a:gd name="f29" fmla="*/ 21600 f21 1"/>
                <a:gd name="f30" fmla="*/ f20 f13 1"/>
                <a:gd name="f31" fmla="*/ f19 f12 1"/>
                <a:gd name="f32" fmla="+- f24 0 f3"/>
                <a:gd name="f33" fmla="+- f25 0 f3"/>
                <a:gd name="f34" fmla="*/ f27 f20 1"/>
                <a:gd name="f35" fmla="*/ f28 1 f21"/>
                <a:gd name="f36" fmla="*/ f29 1 f21"/>
                <a:gd name="f37" fmla="*/ f26 f13 1"/>
                <a:gd name="f38" fmla="*/ f34 1 10800"/>
                <a:gd name="f39" fmla="*/ f35 f12 1"/>
                <a:gd name="f40" fmla="*/ f35 f13 1"/>
                <a:gd name="f41" fmla="*/ f36 f13 1"/>
                <a:gd name="f42" fmla="+- f19 f38 0"/>
                <a:gd name="f43" fmla="*/ f42 f12 1"/>
              </a:gdLst>
              <a:ahLst>
                <a:ahXY gdRefX="f0" minX="f7" maxX="f8" gdRefY="f1" minY="f7" maxY="f9">
                  <a:pos x="f22" y="f23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0"/>
                </a:cxn>
                <a:cxn ang="f33">
                  <a:pos x="f31" y="f41"/>
                </a:cxn>
              </a:cxnLst>
              <a:rect l="f39" t="f30" r="f43" b="f37"/>
              <a:pathLst>
                <a:path w="21600" h="21600">
                  <a:moveTo>
                    <a:pt x="f7" y="f20"/>
                  </a:moveTo>
                  <a:lnTo>
                    <a:pt x="f19" y="f20"/>
                  </a:lnTo>
                  <a:lnTo>
                    <a:pt x="f19" y="f7"/>
                  </a:lnTo>
                  <a:lnTo>
                    <a:pt x="f8" y="f9"/>
                  </a:lnTo>
                  <a:lnTo>
                    <a:pt x="f19" y="f8"/>
                  </a:lnTo>
                  <a:lnTo>
                    <a:pt x="f19" y="f26"/>
                  </a:lnTo>
                  <a:lnTo>
                    <a:pt x="f7" y="f26"/>
                  </a:lnTo>
                  <a:close/>
                </a:path>
              </a:pathLst>
            </a:custGeom>
            <a:solidFill>
              <a:srgbClr val="BFBFBF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5390" tIns="47698" rIns="95390" bIns="47698" anchor="ctr" anchorCtr="1" compatLnSpc="1">
              <a:no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6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59" name="Graphic 78">
              <a:extLst>
                <a:ext uri="{FF2B5EF4-FFF2-40B4-BE49-F238E27FC236}">
                  <a16:creationId xmlns:a16="http://schemas.microsoft.com/office/drawing/2014/main" id="{EE54DE51-E199-471F-9020-3AFB77E1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650980" y="2101071"/>
              <a:ext cx="779160" cy="831793"/>
            </a:xfrm>
            <a:prstGeom prst="rect">
              <a:avLst/>
            </a:prstGeom>
            <a:noFill/>
            <a:ln cap="flat">
              <a:noFill/>
            </a:ln>
          </p:spPr>
        </p:pic>
      </p:grpSp>
      <p:cxnSp>
        <p:nvCxnSpPr>
          <p:cNvPr id="60" name="Straight Arrow Connector 979">
            <a:extLst>
              <a:ext uri="{FF2B5EF4-FFF2-40B4-BE49-F238E27FC236}">
                <a16:creationId xmlns:a16="http://schemas.microsoft.com/office/drawing/2014/main" id="{731DAEB8-57BE-423C-ABC5-5F57AB3A97AA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15467848" y="4913414"/>
            <a:ext cx="1" cy="1338389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61" name="Picture 1021">
            <a:extLst>
              <a:ext uri="{FF2B5EF4-FFF2-40B4-BE49-F238E27FC236}">
                <a16:creationId xmlns:a16="http://schemas.microsoft.com/office/drawing/2014/main" id="{5B7C01C2-5BF2-47E7-BF00-92A0288FDD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20642" y="2947885"/>
            <a:ext cx="2052895" cy="195192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3" name="Straight Arrow Connector 1065">
            <a:extLst>
              <a:ext uri="{FF2B5EF4-FFF2-40B4-BE49-F238E27FC236}">
                <a16:creationId xmlns:a16="http://schemas.microsoft.com/office/drawing/2014/main" id="{9582B2D8-FDCD-4448-9741-DD2489A34825}"/>
              </a:ext>
            </a:extLst>
          </p:cNvPr>
          <p:cNvCxnSpPr>
            <a:cxnSpLocks/>
          </p:cNvCxnSpPr>
          <p:nvPr/>
        </p:nvCxnSpPr>
        <p:spPr>
          <a:xfrm>
            <a:off x="15467852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74" name="Arrow: Right 104">
            <a:extLst>
              <a:ext uri="{FF2B5EF4-FFF2-40B4-BE49-F238E27FC236}">
                <a16:creationId xmlns:a16="http://schemas.microsoft.com/office/drawing/2014/main" id="{623BD1F5-1931-453A-9082-8BF85F9EECBB}"/>
              </a:ext>
            </a:extLst>
          </p:cNvPr>
          <p:cNvSpPr/>
          <p:nvPr/>
        </p:nvSpPr>
        <p:spPr>
          <a:xfrm>
            <a:off x="5718911" y="6929856"/>
            <a:ext cx="8656549" cy="626244"/>
          </a:xfrm>
          <a:custGeom>
            <a:avLst>
              <a:gd name="f0" fmla="val 20566"/>
              <a:gd name="f1" fmla="val 528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gradFill>
            <a:gsLst>
              <a:gs pos="48000">
                <a:schemeClr val="accent2">
                  <a:lumMod val="20000"/>
                  <a:lumOff val="80000"/>
                </a:schemeClr>
              </a:gs>
              <a:gs pos="62000">
                <a:schemeClr val="accent5">
                  <a:lumMod val="40000"/>
                  <a:lumOff val="60000"/>
                </a:schemeClr>
              </a:gs>
              <a:gs pos="71000">
                <a:schemeClr val="accent6">
                  <a:lumMod val="40000"/>
                  <a:lumOff val="60000"/>
                </a:schemeClr>
              </a:gs>
              <a:gs pos="91000">
                <a:schemeClr val="accent5">
                  <a:lumMod val="40000"/>
                  <a:lumOff val="60000"/>
                  <a:alpha val="79000"/>
                </a:schemeClr>
              </a:gs>
              <a:gs pos="82000">
                <a:srgbClr val="FDEAB2"/>
              </a:gs>
              <a:gs pos="1000">
                <a:schemeClr val="bg1">
                  <a:lumMod val="95000"/>
                </a:schemeClr>
              </a:gs>
              <a:gs pos="31000">
                <a:srgbClr val="F2F2F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/>
          </a:gradFill>
          <a:ln w="12701" cap="flat">
            <a:noFill/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AD2BEFA-F8A8-459B-81FB-798C455116BF}"/>
              </a:ext>
            </a:extLst>
          </p:cNvPr>
          <p:cNvGrpSpPr/>
          <p:nvPr/>
        </p:nvGrpSpPr>
        <p:grpSpPr>
          <a:xfrm>
            <a:off x="9304731" y="3095792"/>
            <a:ext cx="1843901" cy="1719735"/>
            <a:chOff x="7071137" y="1761070"/>
            <a:chExt cx="1810667" cy="1688741"/>
          </a:xfrm>
        </p:grpSpPr>
        <p:pic>
          <p:nvPicPr>
            <p:cNvPr id="22" name="Picture 893">
              <a:extLst>
                <a:ext uri="{FF2B5EF4-FFF2-40B4-BE49-F238E27FC236}">
                  <a16:creationId xmlns:a16="http://schemas.microsoft.com/office/drawing/2014/main" id="{F39B0E3E-8D95-441E-85DD-B43BB8318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71137" y="1761070"/>
              <a:ext cx="1810667" cy="1688741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5" name="TextBox 62">
              <a:extLst>
                <a:ext uri="{FF2B5EF4-FFF2-40B4-BE49-F238E27FC236}">
                  <a16:creationId xmlns:a16="http://schemas.microsoft.com/office/drawing/2014/main" id="{A45B5CB3-8509-4705-A9F1-CDE00C7B533E}"/>
                </a:ext>
              </a:extLst>
            </p:cNvPr>
            <p:cNvSpPr txBox="1"/>
            <p:nvPr/>
          </p:nvSpPr>
          <p:spPr>
            <a:xfrm>
              <a:off x="7182108" y="2150915"/>
              <a:ext cx="1461567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Trace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76" name="TextBox 62">
            <a:extLst>
              <a:ext uri="{FF2B5EF4-FFF2-40B4-BE49-F238E27FC236}">
                <a16:creationId xmlns:a16="http://schemas.microsoft.com/office/drawing/2014/main" id="{72299911-6F9A-4213-8C1E-7AB717AE73FB}"/>
              </a:ext>
            </a:extLst>
          </p:cNvPr>
          <p:cNvSpPr txBox="1"/>
          <p:nvPr/>
        </p:nvSpPr>
        <p:spPr>
          <a:xfrm>
            <a:off x="12982816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trace</a:t>
            </a:r>
            <a:endParaRPr lang="en-US" sz="5340" kern="0" dirty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sp>
        <p:nvSpPr>
          <p:cNvPr id="77" name="TextBox 62">
            <a:extLst>
              <a:ext uri="{FF2B5EF4-FFF2-40B4-BE49-F238E27FC236}">
                <a16:creationId xmlns:a16="http://schemas.microsoft.com/office/drawing/2014/main" id="{D502A4C4-E52D-45D1-8A25-E8DB8901AD05}"/>
              </a:ext>
            </a:extLst>
          </p:cNvPr>
          <p:cNvSpPr txBox="1"/>
          <p:nvPr/>
        </p:nvSpPr>
        <p:spPr>
          <a:xfrm>
            <a:off x="16463129" y="3273397"/>
            <a:ext cx="1488393" cy="10553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kern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rPr>
              <a:t>Typed clusters</a:t>
            </a:r>
            <a:endParaRPr lang="en-US" sz="5340" kern="0">
              <a:solidFill>
                <a:srgbClr val="000000"/>
              </a:solidFill>
              <a:effectLst>
                <a:glow rad="254000">
                  <a:srgbClr val="F2F2F2"/>
                </a:glow>
              </a:effectLst>
              <a:latin typeface="Calibri"/>
            </a:endParaRPr>
          </a:p>
        </p:txBody>
      </p:sp>
      <p:grpSp>
        <p:nvGrpSpPr>
          <p:cNvPr id="78" name="Group 1090">
            <a:extLst>
              <a:ext uri="{FF2B5EF4-FFF2-40B4-BE49-F238E27FC236}">
                <a16:creationId xmlns:a16="http://schemas.microsoft.com/office/drawing/2014/main" id="{F65FFF68-4A8D-4CFB-8496-8F37678D6E5C}"/>
              </a:ext>
            </a:extLst>
          </p:cNvPr>
          <p:cNvGrpSpPr/>
          <p:nvPr/>
        </p:nvGrpSpPr>
        <p:grpSpPr>
          <a:xfrm>
            <a:off x="5996533" y="3082623"/>
            <a:ext cx="1992314" cy="1569341"/>
            <a:chOff x="3810441" y="1748140"/>
            <a:chExt cx="1956405" cy="1541057"/>
          </a:xfrm>
        </p:grpSpPr>
        <p:grpSp>
          <p:nvGrpSpPr>
            <p:cNvPr id="79" name="Group 1078">
              <a:extLst>
                <a:ext uri="{FF2B5EF4-FFF2-40B4-BE49-F238E27FC236}">
                  <a16:creationId xmlns:a16="http://schemas.microsoft.com/office/drawing/2014/main" id="{59C96697-4F7F-4C6E-8DDB-7495D8472ACE}"/>
                </a:ext>
              </a:extLst>
            </p:cNvPr>
            <p:cNvGrpSpPr/>
            <p:nvPr/>
          </p:nvGrpSpPr>
          <p:grpSpPr>
            <a:xfrm>
              <a:off x="4350294" y="1748140"/>
              <a:ext cx="865086" cy="1541057"/>
              <a:chOff x="4350294" y="1748140"/>
              <a:chExt cx="865086" cy="1541057"/>
            </a:xfrm>
          </p:grpSpPr>
          <p:sp>
            <p:nvSpPr>
              <p:cNvPr id="80" name="Rectangle 284">
                <a:extLst>
                  <a:ext uri="{FF2B5EF4-FFF2-40B4-BE49-F238E27FC236}">
                    <a16:creationId xmlns:a16="http://schemas.microsoft.com/office/drawing/2014/main" id="{BAE6AB1F-93F2-4765-8E92-E8A6F74A42BB}"/>
                  </a:ext>
                </a:extLst>
              </p:cNvPr>
              <p:cNvSpPr/>
              <p:nvPr/>
            </p:nvSpPr>
            <p:spPr>
              <a:xfrm>
                <a:off x="4350294" y="2649547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b</a:t>
                </a:r>
              </a:p>
            </p:txBody>
          </p:sp>
          <p:sp>
            <p:nvSpPr>
              <p:cNvPr id="81" name="Rectangle 285">
                <a:extLst>
                  <a:ext uri="{FF2B5EF4-FFF2-40B4-BE49-F238E27FC236}">
                    <a16:creationId xmlns:a16="http://schemas.microsoft.com/office/drawing/2014/main" id="{9E4988BB-CC1E-480F-8D6D-35B3B7AACE7F}"/>
                  </a:ext>
                </a:extLst>
              </p:cNvPr>
              <p:cNvSpPr/>
              <p:nvPr/>
            </p:nvSpPr>
            <p:spPr>
              <a:xfrm>
                <a:off x="5040145" y="2109273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e</a:t>
                </a:r>
              </a:p>
            </p:txBody>
          </p:sp>
          <p:sp>
            <p:nvSpPr>
              <p:cNvPr id="82" name="Rectangle 286">
                <a:extLst>
                  <a:ext uri="{FF2B5EF4-FFF2-40B4-BE49-F238E27FC236}">
                    <a16:creationId xmlns:a16="http://schemas.microsoft.com/office/drawing/2014/main" id="{095E93FC-713E-4906-950B-CC3C7D3F3F7B}"/>
                  </a:ext>
                </a:extLst>
              </p:cNvPr>
              <p:cNvSpPr/>
              <p:nvPr/>
            </p:nvSpPr>
            <p:spPr>
              <a:xfrm>
                <a:off x="4991956" y="2666747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g</a:t>
                </a:r>
              </a:p>
            </p:txBody>
          </p:sp>
          <p:sp>
            <p:nvSpPr>
              <p:cNvPr id="83" name="Rectangle 112">
                <a:extLst>
                  <a:ext uri="{FF2B5EF4-FFF2-40B4-BE49-F238E27FC236}">
                    <a16:creationId xmlns:a16="http://schemas.microsoft.com/office/drawing/2014/main" id="{BD5C42C8-97DD-40E7-9178-5E623EF19550}"/>
                  </a:ext>
                </a:extLst>
              </p:cNvPr>
              <p:cNvSpPr/>
              <p:nvPr/>
            </p:nvSpPr>
            <p:spPr>
              <a:xfrm>
                <a:off x="4991956" y="2361904"/>
                <a:ext cx="223424" cy="23603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h</a:t>
                </a:r>
              </a:p>
            </p:txBody>
          </p:sp>
          <p:sp>
            <p:nvSpPr>
              <p:cNvPr id="84" name="Rectangle 113">
                <a:extLst>
                  <a:ext uri="{FF2B5EF4-FFF2-40B4-BE49-F238E27FC236}">
                    <a16:creationId xmlns:a16="http://schemas.microsoft.com/office/drawing/2014/main" id="{A6650B21-AEA4-4EEC-A820-A0626746684D}"/>
                  </a:ext>
                </a:extLst>
              </p:cNvPr>
              <p:cNvSpPr/>
              <p:nvPr/>
            </p:nvSpPr>
            <p:spPr>
              <a:xfrm>
                <a:off x="5040145" y="1770397"/>
                <a:ext cx="175235" cy="185111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d</a:t>
                </a:r>
              </a:p>
            </p:txBody>
          </p:sp>
          <p:sp>
            <p:nvSpPr>
              <p:cNvPr id="85" name="Rectangle 114">
                <a:extLst>
                  <a:ext uri="{FF2B5EF4-FFF2-40B4-BE49-F238E27FC236}">
                    <a16:creationId xmlns:a16="http://schemas.microsoft.com/office/drawing/2014/main" id="{776C9B48-FF0D-436B-9E91-AD2CBD60FB53}"/>
                  </a:ext>
                </a:extLst>
              </p:cNvPr>
              <p:cNvSpPr/>
              <p:nvPr/>
            </p:nvSpPr>
            <p:spPr>
              <a:xfrm>
                <a:off x="4350294" y="2410477"/>
                <a:ext cx="140195" cy="14809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f</a:t>
                </a:r>
              </a:p>
            </p:txBody>
          </p:sp>
          <p:sp>
            <p:nvSpPr>
              <p:cNvPr id="86" name="Rectangle 131">
                <a:extLst>
                  <a:ext uri="{FF2B5EF4-FFF2-40B4-BE49-F238E27FC236}">
                    <a16:creationId xmlns:a16="http://schemas.microsoft.com/office/drawing/2014/main" id="{47F7C5FC-48A4-446B-ACC2-671AD16E04AD}"/>
                  </a:ext>
                </a:extLst>
              </p:cNvPr>
              <p:cNvSpPr/>
              <p:nvPr/>
            </p:nvSpPr>
            <p:spPr>
              <a:xfrm>
                <a:off x="4350294" y="2993023"/>
                <a:ext cx="280373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206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j</a:t>
                </a:r>
              </a:p>
            </p:txBody>
          </p:sp>
          <p:sp>
            <p:nvSpPr>
              <p:cNvPr id="87" name="Rectangle 132">
                <a:extLst>
                  <a:ext uri="{FF2B5EF4-FFF2-40B4-BE49-F238E27FC236}">
                    <a16:creationId xmlns:a16="http://schemas.microsoft.com/office/drawing/2014/main" id="{0FDC1A18-88FC-41FB-9DBF-048AF79A82C9}"/>
                  </a:ext>
                </a:extLst>
              </p:cNvPr>
              <p:cNvSpPr/>
              <p:nvPr/>
            </p:nvSpPr>
            <p:spPr>
              <a:xfrm>
                <a:off x="4978715" y="2991231"/>
                <a:ext cx="236665" cy="250006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i</a:t>
                </a:r>
              </a:p>
            </p:txBody>
          </p:sp>
          <p:sp>
            <p:nvSpPr>
              <p:cNvPr id="88" name="Rectangle 110">
                <a:extLst>
                  <a:ext uri="{FF2B5EF4-FFF2-40B4-BE49-F238E27FC236}">
                    <a16:creationId xmlns:a16="http://schemas.microsoft.com/office/drawing/2014/main" id="{12E8D565-B2F0-456C-8528-3B34A09BAB08}"/>
                  </a:ext>
                </a:extLst>
              </p:cNvPr>
              <p:cNvSpPr/>
              <p:nvPr/>
            </p:nvSpPr>
            <p:spPr>
              <a:xfrm>
                <a:off x="4350294" y="1748140"/>
                <a:ext cx="254102" cy="296174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a</a:t>
                </a:r>
              </a:p>
            </p:txBody>
          </p:sp>
          <p:sp>
            <p:nvSpPr>
              <p:cNvPr id="89" name="Rectangle 111">
                <a:extLst>
                  <a:ext uri="{FF2B5EF4-FFF2-40B4-BE49-F238E27FC236}">
                    <a16:creationId xmlns:a16="http://schemas.microsoft.com/office/drawing/2014/main" id="{C9245615-BF2E-41E9-9447-8DA3B6F83C0B}"/>
                  </a:ext>
                </a:extLst>
              </p:cNvPr>
              <p:cNvSpPr/>
              <p:nvPr/>
            </p:nvSpPr>
            <p:spPr>
              <a:xfrm>
                <a:off x="4350294" y="2115217"/>
                <a:ext cx="199019" cy="210247"/>
              </a:xfrm>
              <a:prstGeom prst="rect">
                <a:avLst/>
              </a:prstGeom>
              <a:solidFill>
                <a:srgbClr val="E7E6E6"/>
              </a:solidFill>
              <a:ln w="63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5390" tIns="47698" rIns="95390" bIns="47698" anchor="ctr" anchorCtr="1" compatLnSpc="1">
                <a:noAutofit/>
              </a:bodyPr>
              <a:lstStyle/>
              <a:p>
                <a:pPr algn="ctr" defTabSz="95396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CA" sz="1460" kern="0">
                    <a:solidFill>
                      <a:srgbClr val="000000"/>
                    </a:solidFill>
                    <a:effectLst>
                      <a:glow rad="254000">
                        <a:srgbClr val="F2F2F2"/>
                      </a:glow>
                    </a:effectLst>
                    <a:latin typeface="Calibri"/>
                  </a:rPr>
                  <a:t>c</a:t>
                </a:r>
              </a:p>
            </p:txBody>
          </p:sp>
          <p:cxnSp>
            <p:nvCxnSpPr>
              <p:cNvPr id="90" name="Connector: Elbow 1031">
                <a:extLst>
                  <a:ext uri="{FF2B5EF4-FFF2-40B4-BE49-F238E27FC236}">
                    <a16:creationId xmlns:a16="http://schemas.microsoft.com/office/drawing/2014/main" id="{D1354456-C9AD-4358-A1B2-C8AF5326AF5F}"/>
                  </a:ext>
                </a:extLst>
              </p:cNvPr>
              <p:cNvCxnSpPr>
                <a:stCxn id="88" idx="3"/>
                <a:endCxn id="84" idx="1"/>
              </p:cNvCxnSpPr>
              <p:nvPr/>
            </p:nvCxnSpPr>
            <p:spPr>
              <a:xfrm flipV="1">
                <a:off x="4604396" y="1862953"/>
                <a:ext cx="435749" cy="3327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1" name="Connector: Elbow 1037">
                <a:extLst>
                  <a:ext uri="{FF2B5EF4-FFF2-40B4-BE49-F238E27FC236}">
                    <a16:creationId xmlns:a16="http://schemas.microsoft.com/office/drawing/2014/main" id="{637F0303-BDE1-491E-8746-7EBD49B74C9D}"/>
                  </a:ext>
                </a:extLst>
              </p:cNvPr>
              <p:cNvCxnSpPr>
                <a:stCxn id="89" idx="3"/>
                <a:endCxn id="81" idx="1"/>
              </p:cNvCxnSpPr>
              <p:nvPr/>
            </p:nvCxnSpPr>
            <p:spPr>
              <a:xfrm flipV="1">
                <a:off x="4549313" y="2201829"/>
                <a:ext cx="490832" cy="18512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2" name="Connector: Elbow 1039">
                <a:extLst>
                  <a:ext uri="{FF2B5EF4-FFF2-40B4-BE49-F238E27FC236}">
                    <a16:creationId xmlns:a16="http://schemas.microsoft.com/office/drawing/2014/main" id="{BD236DEA-36EC-419B-BC31-77CFBC5A3993}"/>
                  </a:ext>
                </a:extLst>
              </p:cNvPr>
              <p:cNvCxnSpPr>
                <a:stCxn id="85" idx="3"/>
                <a:endCxn id="83" idx="1"/>
              </p:cNvCxnSpPr>
              <p:nvPr/>
            </p:nvCxnSpPr>
            <p:spPr>
              <a:xfrm flipV="1">
                <a:off x="4490489" y="2479921"/>
                <a:ext cx="501467" cy="4604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3" name="Connector: Elbow 1041">
                <a:extLst>
                  <a:ext uri="{FF2B5EF4-FFF2-40B4-BE49-F238E27FC236}">
                    <a16:creationId xmlns:a16="http://schemas.microsoft.com/office/drawing/2014/main" id="{2F85096E-C1F5-4F8E-A689-C1830FE85D12}"/>
                  </a:ext>
                </a:extLst>
              </p:cNvPr>
              <p:cNvCxnSpPr>
                <a:stCxn id="80" idx="3"/>
                <a:endCxn id="82" idx="1"/>
              </p:cNvCxnSpPr>
              <p:nvPr/>
            </p:nvCxnSpPr>
            <p:spPr>
              <a:xfrm flipV="1">
                <a:off x="4630667" y="2784764"/>
                <a:ext cx="361289" cy="12870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94" name="Connector: Elbow 1043">
                <a:extLst>
                  <a:ext uri="{FF2B5EF4-FFF2-40B4-BE49-F238E27FC236}">
                    <a16:creationId xmlns:a16="http://schemas.microsoft.com/office/drawing/2014/main" id="{176729F0-3ADA-449F-A96C-49D0ACFBBC26}"/>
                  </a:ext>
                </a:extLst>
              </p:cNvPr>
              <p:cNvCxnSpPr>
                <a:stCxn id="86" idx="3"/>
                <a:endCxn id="87" idx="1"/>
              </p:cNvCxnSpPr>
              <p:nvPr/>
            </p:nvCxnSpPr>
            <p:spPr>
              <a:xfrm flipV="1">
                <a:off x="4630667" y="3116234"/>
                <a:ext cx="348048" cy="24876"/>
              </a:xfrm>
              <a:prstGeom prst="bentConnector3">
                <a:avLst>
                  <a:gd name="adj1" fmla="val 50000"/>
                </a:avLst>
              </a:prstGeom>
              <a:noFill/>
              <a:ln w="6345" cap="flat">
                <a:solidFill>
                  <a:srgbClr val="000000"/>
                </a:solidFill>
                <a:prstDash val="solid"/>
                <a:miter/>
                <a:tailEnd type="arrow"/>
              </a:ln>
            </p:spPr>
          </p:cxnSp>
        </p:grpSp>
        <p:sp>
          <p:nvSpPr>
            <p:cNvPr id="95" name="TextBox 62">
              <a:extLst>
                <a:ext uri="{FF2B5EF4-FFF2-40B4-BE49-F238E27FC236}">
                  <a16:creationId xmlns:a16="http://schemas.microsoft.com/office/drawing/2014/main" id="{C390802A-7617-4AE5-A222-DE731D85E2BD}"/>
                </a:ext>
              </a:extLst>
            </p:cNvPr>
            <p:cNvSpPr txBox="1"/>
            <p:nvPr/>
          </p:nvSpPr>
          <p:spPr>
            <a:xfrm>
              <a:off x="3810441" y="2150914"/>
              <a:ext cx="1956405" cy="5654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5390" tIns="47698" rIns="95390" bIns="47698" anchor="t" anchorCtr="1" compatLnSpc="1">
              <a:spAutoFit/>
            </a:bodyPr>
            <a:lstStyle/>
            <a:p>
              <a:pPr algn="ctr" defTabSz="47698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3116" kern="0" dirty="0">
                  <a:solidFill>
                    <a:srgbClr val="000000"/>
                  </a:solidFill>
                  <a:effectLst>
                    <a:glow rad="254000">
                      <a:srgbClr val="F2F2F2"/>
                    </a:glow>
                  </a:effectLst>
                  <a:latin typeface="Calibri"/>
                </a:rPr>
                <a:t>References</a:t>
              </a:r>
              <a:endParaRPr lang="en-US" sz="5340" kern="0" dirty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latin typeface="Calibri"/>
              </a:endParaRPr>
            </a:p>
          </p:txBody>
        </p:sp>
      </p:grpSp>
      <p:sp>
        <p:nvSpPr>
          <p:cNvPr id="96" name="Flowchart: Connector 5">
            <a:extLst>
              <a:ext uri="{FF2B5EF4-FFF2-40B4-BE49-F238E27FC236}">
                <a16:creationId xmlns:a16="http://schemas.microsoft.com/office/drawing/2014/main" id="{F4A6F2A8-2A09-4FC5-A09B-8F3287D6CB17}"/>
              </a:ext>
            </a:extLst>
          </p:cNvPr>
          <p:cNvSpPr/>
          <p:nvPr/>
        </p:nvSpPr>
        <p:spPr>
          <a:xfrm>
            <a:off x="828366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97" name="Flowchart: Connector 5">
            <a:extLst>
              <a:ext uri="{FF2B5EF4-FFF2-40B4-BE49-F238E27FC236}">
                <a16:creationId xmlns:a16="http://schemas.microsoft.com/office/drawing/2014/main" id="{7C72FA9B-AB26-4DEF-B64C-FE6854DA477F}"/>
              </a:ext>
            </a:extLst>
          </p:cNvPr>
          <p:cNvSpPr/>
          <p:nvPr/>
        </p:nvSpPr>
        <p:spPr>
          <a:xfrm>
            <a:off x="5178470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 dirty="0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98" name="Flowchart: Connector 5">
            <a:extLst>
              <a:ext uri="{FF2B5EF4-FFF2-40B4-BE49-F238E27FC236}">
                <a16:creationId xmlns:a16="http://schemas.microsoft.com/office/drawing/2014/main" id="{A147488C-DD84-44F4-AF5F-C2357D926F81}"/>
              </a:ext>
            </a:extLst>
          </p:cNvPr>
          <p:cNvSpPr/>
          <p:nvPr/>
        </p:nvSpPr>
        <p:spPr>
          <a:xfrm>
            <a:off x="11770996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99" name="Flowchart: Connector 5">
            <a:extLst>
              <a:ext uri="{FF2B5EF4-FFF2-40B4-BE49-F238E27FC236}">
                <a16:creationId xmlns:a16="http://schemas.microsoft.com/office/drawing/2014/main" id="{5E2B294F-0F99-4C72-99F0-B9AD1498C651}"/>
              </a:ext>
            </a:extLst>
          </p:cNvPr>
          <p:cNvSpPr/>
          <p:nvPr/>
        </p:nvSpPr>
        <p:spPr>
          <a:xfrm>
            <a:off x="15226269" y="1137772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5" kern="0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D7B6A549-2681-4357-93F9-61059849DC67}"/>
              </a:ext>
            </a:extLst>
          </p:cNvPr>
          <p:cNvSpPr txBox="1"/>
          <p:nvPr/>
        </p:nvSpPr>
        <p:spPr>
          <a:xfrm>
            <a:off x="10700269" y="9290412"/>
            <a:ext cx="5956914" cy="5758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398645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16" b="1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Visualization with </a:t>
            </a:r>
            <a:r>
              <a:rPr lang="en-US" sz="3116" b="1" u="sng" kern="0" dirty="0">
                <a:solidFill>
                  <a:srgbClr val="3B3838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TraceaD3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25F94C9-FD25-449D-9CF1-86F60151094F}"/>
              </a:ext>
            </a:extLst>
          </p:cNvPr>
          <p:cNvGrpSpPr/>
          <p:nvPr/>
        </p:nvGrpSpPr>
        <p:grpSpPr>
          <a:xfrm>
            <a:off x="10403590" y="9909780"/>
            <a:ext cx="6550255" cy="4087751"/>
            <a:chOff x="8166081" y="9692157"/>
            <a:chExt cx="6643810" cy="4146136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1348C33-5136-40B6-9FBD-7BFF6669C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66081" y="9692157"/>
              <a:ext cx="6643810" cy="41461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3182ABE-88FE-4070-8411-54FBF1E11623}"/>
                </a:ext>
              </a:extLst>
            </p:cNvPr>
            <p:cNvGrpSpPr/>
            <p:nvPr/>
          </p:nvGrpSpPr>
          <p:grpSpPr>
            <a:xfrm>
              <a:off x="11942912" y="10029769"/>
              <a:ext cx="2442993" cy="1393434"/>
              <a:chOff x="12026191" y="9978105"/>
              <a:chExt cx="2442993" cy="1393434"/>
            </a:xfrm>
          </p:grpSpPr>
          <p:pic>
            <p:nvPicPr>
              <p:cNvPr id="63" name="Picture 1048">
                <a:extLst>
                  <a:ext uri="{FF2B5EF4-FFF2-40B4-BE49-F238E27FC236}">
                    <a16:creationId xmlns:a16="http://schemas.microsoft.com/office/drawing/2014/main" id="{9AC9BDCB-4EA4-4794-A435-0007D954E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34243" y="9978105"/>
                <a:ext cx="2226889" cy="1393434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5" name="TextBox 1061">
                <a:extLst>
                  <a:ext uri="{FF2B5EF4-FFF2-40B4-BE49-F238E27FC236}">
                    <a16:creationId xmlns:a16="http://schemas.microsoft.com/office/drawing/2014/main" id="{2F8E1FC6-DF4C-45C4-9248-613FDC87803C}"/>
                  </a:ext>
                </a:extLst>
              </p:cNvPr>
              <p:cNvSpPr txBox="1"/>
              <p:nvPr/>
            </p:nvSpPr>
            <p:spPr>
              <a:xfrm>
                <a:off x="12026191" y="10126809"/>
                <a:ext cx="2442993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Fragmentation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grpSp>
          <p:nvGrpSpPr>
            <p:cNvPr id="66" name="Group 1102">
              <a:extLst>
                <a:ext uri="{FF2B5EF4-FFF2-40B4-BE49-F238E27FC236}">
                  <a16:creationId xmlns:a16="http://schemas.microsoft.com/office/drawing/2014/main" id="{153E7A03-4DF5-4320-B204-0D978F8724AD}"/>
                </a:ext>
              </a:extLst>
            </p:cNvPr>
            <p:cNvGrpSpPr/>
            <p:nvPr/>
          </p:nvGrpSpPr>
          <p:grpSpPr>
            <a:xfrm>
              <a:off x="9988414" y="11760597"/>
              <a:ext cx="3175995" cy="1895613"/>
              <a:chOff x="9988411" y="9661797"/>
              <a:chExt cx="3175995" cy="189561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7" name="Group 1056">
                <a:extLst>
                  <a:ext uri="{FF2B5EF4-FFF2-40B4-BE49-F238E27FC236}">
                    <a16:creationId xmlns:a16="http://schemas.microsoft.com/office/drawing/2014/main" id="{AF5C3F8C-3CD8-4AFA-B796-36D255155BAF}"/>
                  </a:ext>
                </a:extLst>
              </p:cNvPr>
              <p:cNvGrpSpPr/>
              <p:nvPr/>
            </p:nvGrpSpPr>
            <p:grpSpPr>
              <a:xfrm>
                <a:off x="9988411" y="9661797"/>
                <a:ext cx="3175995" cy="1895614"/>
                <a:chOff x="9988411" y="9661797"/>
                <a:chExt cx="3175995" cy="1895614"/>
              </a:xfrm>
            </p:grpSpPr>
            <p:pic>
              <p:nvPicPr>
                <p:cNvPr id="68" name="Picture 1052">
                  <a:extLst>
                    <a:ext uri="{FF2B5EF4-FFF2-40B4-BE49-F238E27FC236}">
                      <a16:creationId xmlns:a16="http://schemas.microsoft.com/office/drawing/2014/main" id="{2E6C4298-FB8D-4438-90B2-877DF786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 l="11280" t="10560" r="24486" b="29308"/>
                <a:stretch>
                  <a:fillRect/>
                </a:stretch>
              </p:blipFill>
              <p:spPr>
                <a:xfrm>
                  <a:off x="10537691" y="9661797"/>
                  <a:ext cx="1776350" cy="1039334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69" name="Picture 1053">
                  <a:extLst>
                    <a:ext uri="{FF2B5EF4-FFF2-40B4-BE49-F238E27FC236}">
                      <a16:creationId xmlns:a16="http://schemas.microsoft.com/office/drawing/2014/main" id="{0FFA4B55-FBD4-4E6E-9260-3D017598CC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 r="36797" b="36422"/>
                <a:stretch>
                  <a:fillRect/>
                </a:stretch>
              </p:blipFill>
              <p:spPr>
                <a:xfrm>
                  <a:off x="11406189" y="10181469"/>
                  <a:ext cx="1758217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70" name="Picture 1054">
                  <a:extLst>
                    <a:ext uri="{FF2B5EF4-FFF2-40B4-BE49-F238E27FC236}">
                      <a16:creationId xmlns:a16="http://schemas.microsoft.com/office/drawing/2014/main" id="{42DD35AD-45A3-4BF5-9C65-4644A9B299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rcRect t="396"/>
                <a:stretch>
                  <a:fillRect/>
                </a:stretch>
              </p:blipFill>
              <p:spPr>
                <a:xfrm>
                  <a:off x="9988411" y="10455505"/>
                  <a:ext cx="1771832" cy="1101906"/>
                </a:xfrm>
                <a:prstGeom prst="rect">
                  <a:avLst/>
                </a:prstGeom>
                <a:noFill/>
                <a:ln cap="flat">
                  <a:solidFill>
                    <a:schemeClr val="bg1">
                      <a:lumMod val="50000"/>
                    </a:schemeClr>
                  </a:solidFill>
                </a:ln>
                <a:effectLst>
                  <a:outerShdw dir="16200000" algn="tl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71" name="TextBox 1062">
                <a:extLst>
                  <a:ext uri="{FF2B5EF4-FFF2-40B4-BE49-F238E27FC236}">
                    <a16:creationId xmlns:a16="http://schemas.microsoft.com/office/drawing/2014/main" id="{01082C6C-23A3-4EA2-BDB7-21710FEDD136}"/>
                  </a:ext>
                </a:extLst>
              </p:cNvPr>
              <p:cNvSpPr txBox="1"/>
              <p:nvPr/>
            </p:nvSpPr>
            <p:spPr>
              <a:xfrm>
                <a:off x="10586722" y="10238856"/>
                <a:ext cx="2029958" cy="93745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Sensitive areas</a:t>
                </a:r>
                <a:endParaRPr lang="en-US" sz="2003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0" name="Picture 1092">
              <a:extLst>
                <a:ext uri="{FF2B5EF4-FFF2-40B4-BE49-F238E27FC236}">
                  <a16:creationId xmlns:a16="http://schemas.microsoft.com/office/drawing/2014/main" id="{B495DB85-20E8-4B6B-8A3E-522A500BE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229603" y="12514682"/>
              <a:ext cx="1326657" cy="1221226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1" name="Picture 1094">
              <a:extLst>
                <a:ext uri="{FF2B5EF4-FFF2-40B4-BE49-F238E27FC236}">
                  <a16:creationId xmlns:a16="http://schemas.microsoft.com/office/drawing/2014/main" id="{F0139640-726B-4F65-A541-4C39A954A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l="1398" t="10446" r="725"/>
            <a:stretch>
              <a:fillRect/>
            </a:stretch>
          </p:blipFill>
          <p:spPr>
            <a:xfrm>
              <a:off x="8229603" y="12073374"/>
              <a:ext cx="1326657" cy="30941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2" name="Picture 1098">
              <a:extLst>
                <a:ext uri="{FF2B5EF4-FFF2-40B4-BE49-F238E27FC236}">
                  <a16:creationId xmlns:a16="http://schemas.microsoft.com/office/drawing/2014/main" id="{D62ED587-5F36-453C-8076-A64F01EAA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-140" t="488" r="7781"/>
            <a:stretch>
              <a:fillRect/>
            </a:stretch>
          </p:blipFill>
          <p:spPr>
            <a:xfrm>
              <a:off x="8245942" y="10238284"/>
              <a:ext cx="1310306" cy="1640834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6DF17BB-B3CE-4953-A47B-1E1CC907F779}"/>
                </a:ext>
              </a:extLst>
            </p:cNvPr>
            <p:cNvGrpSpPr/>
            <p:nvPr/>
          </p:nvGrpSpPr>
          <p:grpSpPr>
            <a:xfrm>
              <a:off x="9161477" y="10031382"/>
              <a:ext cx="2226949" cy="1390208"/>
              <a:chOff x="8689260" y="9967151"/>
              <a:chExt cx="2226949" cy="1390208"/>
            </a:xfrm>
          </p:grpSpPr>
          <p:pic>
            <p:nvPicPr>
              <p:cNvPr id="104" name="Picture 1049">
                <a:extLst>
                  <a:ext uri="{FF2B5EF4-FFF2-40B4-BE49-F238E27FC236}">
                    <a16:creationId xmlns:a16="http://schemas.microsoft.com/office/drawing/2014/main" id="{ED025DAB-05EE-46DC-9AE2-62ABD948F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89260" y="9967151"/>
                <a:ext cx="2226949" cy="1390208"/>
              </a:xfrm>
              <a:prstGeom prst="rect">
                <a:avLst/>
              </a:prstGeom>
              <a:noFill/>
              <a:ln cap="flat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5" name="TextBox 1060">
                <a:extLst>
                  <a:ext uri="{FF2B5EF4-FFF2-40B4-BE49-F238E27FC236}">
                    <a16:creationId xmlns:a16="http://schemas.microsoft.com/office/drawing/2014/main" id="{9BAAA059-9C19-4E36-9C77-CA7B6A047F35}"/>
                  </a:ext>
                </a:extLst>
              </p:cNvPr>
              <p:cNvSpPr txBox="1"/>
              <p:nvPr/>
            </p:nvSpPr>
            <p:spPr>
              <a:xfrm>
                <a:off x="8689260" y="10126811"/>
                <a:ext cx="2226949" cy="5208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101748" tIns="50875" rIns="101748" bIns="50875" anchor="t" anchorCtr="1" compatLnSpc="1">
                <a:spAutoFit/>
              </a:bodyPr>
              <a:lstStyle/>
              <a:p>
                <a:pPr algn="ctr" defTabSz="50876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669" kern="0" dirty="0">
                    <a:solidFill>
                      <a:srgbClr val="000000"/>
                    </a:solidFill>
                    <a:effectLst>
                      <a:glow rad="228600">
                        <a:srgbClr val="FDFFDA"/>
                      </a:glow>
                    </a:effectLst>
                    <a:latin typeface="Calibri"/>
                  </a:rPr>
                  <a:t>Relationships</a:t>
                </a:r>
                <a:endParaRPr lang="en-US" sz="3116" dirty="0">
                  <a:solidFill>
                    <a:srgbClr val="000000"/>
                  </a:solidFill>
                  <a:effectLst>
                    <a:glow rad="228600">
                      <a:srgbClr val="FDFFDA"/>
                    </a:glow>
                  </a:effectLst>
                  <a:latin typeface="Calibri"/>
                </a:endParaRPr>
              </a:p>
            </p:txBody>
          </p:sp>
        </p:grpSp>
        <p:pic>
          <p:nvPicPr>
            <p:cNvPr id="106" name="Picture 1101">
              <a:extLst>
                <a:ext uri="{FF2B5EF4-FFF2-40B4-BE49-F238E27FC236}">
                  <a16:creationId xmlns:a16="http://schemas.microsoft.com/office/drawing/2014/main" id="{32335607-C1A2-4045-9CE4-3E94E724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l="754"/>
            <a:stretch>
              <a:fillRect/>
            </a:stretch>
          </p:blipFill>
          <p:spPr>
            <a:xfrm>
              <a:off x="13531658" y="12307076"/>
              <a:ext cx="1218539" cy="1443061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07" name="TextBox 96">
            <a:extLst>
              <a:ext uri="{FF2B5EF4-FFF2-40B4-BE49-F238E27FC236}">
                <a16:creationId xmlns:a16="http://schemas.microsoft.com/office/drawing/2014/main" id="{88563192-F8B2-43F7-B614-07A68C93A781}"/>
              </a:ext>
            </a:extLst>
          </p:cNvPr>
          <p:cNvSpPr txBox="1"/>
          <p:nvPr/>
        </p:nvSpPr>
        <p:spPr>
          <a:xfrm>
            <a:off x="16491874" y="12769777"/>
            <a:ext cx="2397446" cy="1251772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9528" cap="flat">
            <a:solidFill>
              <a:srgbClr val="7F7F7F"/>
            </a:solidFill>
            <a:prstDash val="solid"/>
            <a:miter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  <p:txBody>
          <a:bodyPr vert="horz" wrap="square" lIns="95390" tIns="47698" rIns="95390" bIns="47698" anchor="t" anchorCtr="0" compatLnSpc="1">
            <a:spAutoFit/>
          </a:bodyPr>
          <a:lstStyle/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u="sng" kern="0" dirty="0">
                <a:solidFill>
                  <a:srgbClr val="000000"/>
                </a:solidFill>
                <a:latin typeface="Calibri"/>
              </a:rPr>
              <a:t>Interaction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Browse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search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Emphasize</a:t>
            </a:r>
            <a:r>
              <a:rPr lang="es-ES" sz="1877" kern="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clusters</a:t>
            </a:r>
          </a:p>
          <a:p>
            <a:pPr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77" kern="0" dirty="0">
                <a:solidFill>
                  <a:srgbClr val="000000"/>
                </a:solidFill>
                <a:latin typeface="Calibri"/>
              </a:rPr>
              <a:t> - Show </a:t>
            </a:r>
            <a:r>
              <a:rPr lang="en-US" sz="1877" kern="0" dirty="0">
                <a:solidFill>
                  <a:srgbClr val="000000"/>
                </a:solidFill>
                <a:latin typeface="Calibri"/>
              </a:rPr>
              <a:t>paths</a:t>
            </a:r>
          </a:p>
        </p:txBody>
      </p:sp>
      <p:sp>
        <p:nvSpPr>
          <p:cNvPr id="108" name="TextBox 62">
            <a:extLst>
              <a:ext uri="{FF2B5EF4-FFF2-40B4-BE49-F238E27FC236}">
                <a16:creationId xmlns:a16="http://schemas.microsoft.com/office/drawing/2014/main" id="{0AB8409E-1756-4CCE-82B2-E35820E0EDB0}"/>
              </a:ext>
            </a:extLst>
          </p:cNvPr>
          <p:cNvSpPr txBox="1"/>
          <p:nvPr/>
        </p:nvSpPr>
        <p:spPr>
          <a:xfrm>
            <a:off x="7162649" y="6634730"/>
            <a:ext cx="2725183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</a:p>
        </p:txBody>
      </p:sp>
      <p:sp>
        <p:nvSpPr>
          <p:cNvPr id="109" name="TextBox 62">
            <a:extLst>
              <a:ext uri="{FF2B5EF4-FFF2-40B4-BE49-F238E27FC236}">
                <a16:creationId xmlns:a16="http://schemas.microsoft.com/office/drawing/2014/main" id="{6F7B46CF-F308-49D1-B0AA-FB513415A1BF}"/>
              </a:ext>
            </a:extLst>
          </p:cNvPr>
          <p:cNvSpPr txBox="1"/>
          <p:nvPr/>
        </p:nvSpPr>
        <p:spPr>
          <a:xfrm>
            <a:off x="4163750" y="7010843"/>
            <a:ext cx="2512615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List of references</a:t>
            </a:r>
          </a:p>
        </p:txBody>
      </p:sp>
      <p:sp>
        <p:nvSpPr>
          <p:cNvPr id="110" name="TextBox 62">
            <a:extLst>
              <a:ext uri="{FF2B5EF4-FFF2-40B4-BE49-F238E27FC236}">
                <a16:creationId xmlns:a16="http://schemas.microsoft.com/office/drawing/2014/main" id="{4D6E8499-DD36-4021-8463-E857444314C2}"/>
              </a:ext>
            </a:extLst>
          </p:cNvPr>
          <p:cNvSpPr txBox="1"/>
          <p:nvPr/>
        </p:nvSpPr>
        <p:spPr>
          <a:xfrm>
            <a:off x="10562649" y="6634730"/>
            <a:ext cx="2656936" cy="1328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Artefacts </a:t>
            </a:r>
          </a:p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schemeClr val="bg1"/>
                  </a:glow>
                </a:effectLst>
                <a:latin typeface="Calibri"/>
              </a:rPr>
              <a:t>Fragmentation and Relationships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schemeClr val="bg1"/>
                </a:glow>
              </a:effectLst>
              <a:latin typeface="Calibri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0F5BB5-FC0E-4045-8EF5-AC0E5F4E3B0C}"/>
              </a:ext>
            </a:extLst>
          </p:cNvPr>
          <p:cNvSpPr txBox="1"/>
          <p:nvPr/>
        </p:nvSpPr>
        <p:spPr>
          <a:xfrm>
            <a:off x="4858864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01CFD80-65F5-4D42-ABBF-639BB6018CE4}"/>
              </a:ext>
            </a:extLst>
          </p:cNvPr>
          <p:cNvSpPr txBox="1"/>
          <p:nvPr/>
        </p:nvSpPr>
        <p:spPr>
          <a:xfrm>
            <a:off x="7994437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FB23359-0AC3-4848-A6BD-B13F8C36ACF5}"/>
              </a:ext>
            </a:extLst>
          </p:cNvPr>
          <p:cNvSpPr txBox="1"/>
          <p:nvPr/>
        </p:nvSpPr>
        <p:spPr>
          <a:xfrm>
            <a:off x="11502069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90E98-85EC-441F-926A-DD6D19715BD1}"/>
              </a:ext>
            </a:extLst>
          </p:cNvPr>
          <p:cNvSpPr txBox="1"/>
          <p:nvPr/>
        </p:nvSpPr>
        <p:spPr>
          <a:xfrm>
            <a:off x="14966885" y="5174655"/>
            <a:ext cx="997552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{Json</a:t>
            </a:r>
            <a:r>
              <a:rPr lang="es-ES" sz="2669" kern="0" dirty="0">
                <a:solidFill>
                  <a:srgbClr val="000000"/>
                </a:solidFill>
                <a:effectLst>
                  <a:glow rad="228600">
                    <a:prstClr val="white"/>
                  </a:glow>
                </a:effectLst>
                <a:latin typeface="Calibri"/>
              </a:rPr>
              <a:t>}</a:t>
            </a:r>
            <a:endParaRPr lang="en-US" sz="4898" kern="0" dirty="0">
              <a:solidFill>
                <a:srgbClr val="000000"/>
              </a:solidFill>
              <a:effectLst>
                <a:glow rad="228600">
                  <a:prstClr val="white"/>
                </a:glow>
              </a:effectLst>
              <a:latin typeface="Calibri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470C6F6-9E31-4C9D-B334-E41894CA1F1F}"/>
              </a:ext>
            </a:extLst>
          </p:cNvPr>
          <p:cNvGrpSpPr/>
          <p:nvPr/>
        </p:nvGrpSpPr>
        <p:grpSpPr>
          <a:xfrm>
            <a:off x="14415650" y="6545153"/>
            <a:ext cx="2042606" cy="1691863"/>
            <a:chOff x="12424876" y="4948602"/>
            <a:chExt cx="2005791" cy="1661371"/>
          </a:xfrm>
        </p:grpSpPr>
        <p:pic>
          <p:nvPicPr>
            <p:cNvPr id="56" name="Picture 785">
              <a:extLst>
                <a:ext uri="{FF2B5EF4-FFF2-40B4-BE49-F238E27FC236}">
                  <a16:creationId xmlns:a16="http://schemas.microsoft.com/office/drawing/2014/main" id="{125693B2-FB04-45A9-88AF-F7D13CB4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424876" y="4948602"/>
              <a:ext cx="1639967" cy="134733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CC1FD4B-40B8-40D3-B984-45527CEF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470683" y="4974572"/>
              <a:ext cx="1959984" cy="1635401"/>
            </a:xfrm>
            <a:prstGeom prst="rect">
              <a:avLst/>
            </a:prstGeom>
          </p:spPr>
        </p:pic>
      </p:grpSp>
      <p:sp>
        <p:nvSpPr>
          <p:cNvPr id="111" name="TextBox 48">
            <a:extLst>
              <a:ext uri="{FF2B5EF4-FFF2-40B4-BE49-F238E27FC236}">
                <a16:creationId xmlns:a16="http://schemas.microsoft.com/office/drawing/2014/main" id="{345F84BB-9500-4DD3-BE6B-613427E92B5E}"/>
              </a:ext>
            </a:extLst>
          </p:cNvPr>
          <p:cNvSpPr txBox="1"/>
          <p:nvPr/>
        </p:nvSpPr>
        <p:spPr>
          <a:xfrm>
            <a:off x="14103155" y="7010836"/>
            <a:ext cx="2724995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rgbClr val="000000"/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Clusters</a:t>
            </a:r>
          </a:p>
        </p:txBody>
      </p:sp>
      <p:cxnSp>
        <p:nvCxnSpPr>
          <p:cNvPr id="138" name="Straight Arrow Connector 1065">
            <a:extLst>
              <a:ext uri="{FF2B5EF4-FFF2-40B4-BE49-F238E27FC236}">
                <a16:creationId xmlns:a16="http://schemas.microsoft.com/office/drawing/2014/main" id="{9ED7E8A5-B499-4B6A-BE7A-E38FD8896F1D}"/>
              </a:ext>
            </a:extLst>
          </p:cNvPr>
          <p:cNvCxnSpPr>
            <a:cxnSpLocks/>
          </p:cNvCxnSpPr>
          <p:nvPr/>
        </p:nvCxnSpPr>
        <p:spPr>
          <a:xfrm>
            <a:off x="12010394" y="8575756"/>
            <a:ext cx="6" cy="558711"/>
          </a:xfrm>
          <a:prstGeom prst="straightConnector1">
            <a:avLst/>
          </a:prstGeom>
          <a:noFill/>
          <a:ln w="317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42" name="TextBox 62">
            <a:extLst>
              <a:ext uri="{FF2B5EF4-FFF2-40B4-BE49-F238E27FC236}">
                <a16:creationId xmlns:a16="http://schemas.microsoft.com/office/drawing/2014/main" id="{3B430A75-9FE1-40DA-9E7E-0D5773A8DEEB}"/>
              </a:ext>
            </a:extLst>
          </p:cNvPr>
          <p:cNvSpPr txBox="1"/>
          <p:nvPr/>
        </p:nvSpPr>
        <p:spPr>
          <a:xfrm>
            <a:off x="1979884" y="2217547"/>
            <a:ext cx="2246186" cy="9178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>
            <a:defPPr>
              <a:defRPr lang="en-US"/>
            </a:defPPr>
            <a:lvl1pPr algn="ctr" defTabSz="428661">
              <a:defRPr sz="2400" b="0" i="0" u="none" strike="noStrike" kern="0" cap="none" spc="0" baseline="0">
                <a:solidFill>
                  <a:srgbClr val="000000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2669" dirty="0"/>
              <a:t>Papyrus DSL project</a:t>
            </a:r>
          </a:p>
        </p:txBody>
      </p:sp>
      <p:sp>
        <p:nvSpPr>
          <p:cNvPr id="143" name="Flowchart: Connector 5">
            <a:extLst>
              <a:ext uri="{FF2B5EF4-FFF2-40B4-BE49-F238E27FC236}">
                <a16:creationId xmlns:a16="http://schemas.microsoft.com/office/drawing/2014/main" id="{F7A475F3-5A3C-486B-AF69-AB53293D14ED}"/>
              </a:ext>
            </a:extLst>
          </p:cNvPr>
          <p:cNvSpPr/>
          <p:nvPr/>
        </p:nvSpPr>
        <p:spPr>
          <a:xfrm>
            <a:off x="2797242" y="1556593"/>
            <a:ext cx="483154" cy="4831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5F6CA"/>
          </a:solidFill>
          <a:ln w="28575" cap="flat">
            <a:solidFill>
              <a:srgbClr val="767171"/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74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505" kern="0" dirty="0">
                <a:solidFill>
                  <a:srgbClr val="000000"/>
                </a:solidFill>
                <a:latin typeface="Calibri"/>
              </a:rPr>
              <a:t>·</a:t>
            </a:r>
            <a:endParaRPr lang="en-US" sz="2505" kern="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extBox 48">
            <a:extLst>
              <a:ext uri="{FF2B5EF4-FFF2-40B4-BE49-F238E27FC236}">
                <a16:creationId xmlns:a16="http://schemas.microsoft.com/office/drawing/2014/main" id="{C57A0C5A-D604-4ECC-B2C1-282336F86CA1}"/>
              </a:ext>
            </a:extLst>
          </p:cNvPr>
          <p:cNvSpPr txBox="1"/>
          <p:nvPr/>
        </p:nvSpPr>
        <p:spPr>
          <a:xfrm>
            <a:off x="16067042" y="7330876"/>
            <a:ext cx="2424304" cy="50708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390" tIns="47698" rIns="95390" bIns="47698" anchor="t" anchorCtr="1" compatLnSpc="1">
            <a:sp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69" kern="0" dirty="0">
                <a:solidFill>
                  <a:schemeClr val="bg2">
                    <a:lumMod val="25000"/>
                  </a:schemeClr>
                </a:solidFill>
                <a:effectLst>
                  <a:glow rad="203200">
                    <a:srgbClr val="FDFFDA"/>
                  </a:glow>
                </a:effectLst>
                <a:latin typeface="Calibri"/>
              </a:rPr>
              <a:t>(+ Heatmap)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D24446D-23F8-4D28-8B94-AFED90E9054C}"/>
              </a:ext>
            </a:extLst>
          </p:cNvPr>
          <p:cNvGrpSpPr/>
          <p:nvPr/>
        </p:nvGrpSpPr>
        <p:grpSpPr>
          <a:xfrm>
            <a:off x="16836899" y="936355"/>
            <a:ext cx="2122136" cy="1753750"/>
            <a:chOff x="18943249" y="297243"/>
            <a:chExt cx="4671495" cy="3860560"/>
          </a:xfrm>
          <a:effectLst>
            <a:glow rad="431800">
              <a:schemeClr val="bg1"/>
            </a:glow>
          </a:effectLst>
        </p:grpSpPr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09F0815B-117A-4DEB-A0BF-E1684C752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5692" y="297243"/>
              <a:ext cx="3309052" cy="386056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BF8E427-8D4A-4F61-B78B-A86D38825544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DEA4831-DE9B-4A5A-A6A6-D663463C341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C467DCF-9619-4A6C-9186-76B09BFAF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719862-A670-4671-A277-D6783D66265A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0D6313D-7A0C-4932-ADE3-203124D7DFCD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F80354F-B8F7-4FC0-9A6B-8CCA5BEC8642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225" dirty="0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9B9FC34-ED43-4CAE-BE05-27312DB54BC4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225">
                <a:solidFill>
                  <a:schemeClr val="tx1"/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215963F-916E-4CBB-87BB-B5B13F688187}"/>
                </a:ext>
              </a:extLst>
            </p:cNvPr>
            <p:cNvSpPr txBox="1"/>
            <p:nvPr/>
          </p:nvSpPr>
          <p:spPr>
            <a:xfrm>
              <a:off x="18943249" y="2261757"/>
              <a:ext cx="4594187" cy="1409228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560" b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3560" b="1" i="1" spc="335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1891B6F-B925-4C9A-8DA8-36325AEF6DA7}"/>
                </a:ext>
              </a:extLst>
            </p:cNvPr>
            <p:cNvSpPr/>
            <p:nvPr/>
          </p:nvSpPr>
          <p:spPr>
            <a:xfrm>
              <a:off x="22391241" y="944572"/>
              <a:ext cx="180902" cy="9206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24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5D545CC-3DB5-4A89-AD2C-13483A8B42DE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11B9CB2-9850-435B-9A92-62F0F66B2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5" name="Rectangle 1105">
            <a:extLst>
              <a:ext uri="{FF2B5EF4-FFF2-40B4-BE49-F238E27FC236}">
                <a16:creationId xmlns:a16="http://schemas.microsoft.com/office/drawing/2014/main" id="{47088A37-0F71-41A9-A6BC-F18DF8E84AEA}"/>
              </a:ext>
            </a:extLst>
          </p:cNvPr>
          <p:cNvSpPr/>
          <p:nvPr/>
        </p:nvSpPr>
        <p:spPr>
          <a:xfrm>
            <a:off x="1730708" y="10386606"/>
            <a:ext cx="5744075" cy="372457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F8F8F8"/>
            </a:bgClr>
          </a:patt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103720" tIns="51861" rIns="103720" bIns="51861" anchor="b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 dirty="0">
                <a:solidFill>
                  <a:srgbClr val="3B3838"/>
                </a:solidFill>
                <a:latin typeface="Calibri"/>
              </a:rPr>
              <a:t> JSon</a:t>
            </a:r>
          </a:p>
        </p:txBody>
      </p:sp>
      <p:sp>
        <p:nvSpPr>
          <p:cNvPr id="236" name="Rectangle: Rounded Corners 1103">
            <a:extLst>
              <a:ext uri="{FF2B5EF4-FFF2-40B4-BE49-F238E27FC236}">
                <a16:creationId xmlns:a16="http://schemas.microsoft.com/office/drawing/2014/main" id="{6AEFFB8D-72D5-4C3B-B609-A4764959C95C}"/>
              </a:ext>
            </a:extLst>
          </p:cNvPr>
          <p:cNvSpPr/>
          <p:nvPr/>
        </p:nvSpPr>
        <p:spPr>
          <a:xfrm>
            <a:off x="2038574" y="10593325"/>
            <a:ext cx="5128378" cy="1191601"/>
          </a:xfrm>
          <a:custGeom>
            <a:avLst>
              <a:gd name="f0" fmla="val 867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2F2F2"/>
          </a:solidFill>
          <a:ln w="12701" cap="flat">
            <a:solidFill>
              <a:srgbClr val="7F7F7F"/>
            </a:solidFill>
            <a:prstDash val="solid"/>
            <a:miter/>
          </a:ln>
        </p:spPr>
        <p:txBody>
          <a:bodyPr vert="horz" wrap="square" lIns="103720" tIns="51861" rIns="103720" bIns="51861" anchor="ctr" anchorCtr="0" compatLnSpc="1">
            <a:noAutofit/>
          </a:bodyPr>
          <a:lstStyle/>
          <a:p>
            <a:pPr defTabSz="51863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805">
                <a:solidFill>
                  <a:srgbClr val="3B3838"/>
                </a:solidFill>
                <a:latin typeface="Calibri"/>
              </a:rPr>
              <a:t>   Java</a:t>
            </a:r>
          </a:p>
        </p:txBody>
      </p:sp>
      <p:sp>
        <p:nvSpPr>
          <p:cNvPr id="237" name="TextBox 62">
            <a:extLst>
              <a:ext uri="{FF2B5EF4-FFF2-40B4-BE49-F238E27FC236}">
                <a16:creationId xmlns:a16="http://schemas.microsoft.com/office/drawing/2014/main" id="{B2040DD6-E282-448D-885B-115E4D41B2B6}"/>
              </a:ext>
            </a:extLst>
          </p:cNvPr>
          <p:cNvSpPr txBox="1"/>
          <p:nvPr/>
        </p:nvSpPr>
        <p:spPr>
          <a:xfrm>
            <a:off x="1702793" y="11838849"/>
            <a:ext cx="2315693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Orchestrus</a:t>
            </a:r>
          </a:p>
        </p:txBody>
      </p:sp>
      <p:sp>
        <p:nvSpPr>
          <p:cNvPr id="238" name="TextBox 62">
            <a:extLst>
              <a:ext uri="{FF2B5EF4-FFF2-40B4-BE49-F238E27FC236}">
                <a16:creationId xmlns:a16="http://schemas.microsoft.com/office/drawing/2014/main" id="{6F0DE69D-F39C-4866-B070-2D7F1DFA383F}"/>
              </a:ext>
            </a:extLst>
          </p:cNvPr>
          <p:cNvSpPr txBox="1"/>
          <p:nvPr/>
        </p:nvSpPr>
        <p:spPr>
          <a:xfrm>
            <a:off x="4310108" y="10728553"/>
            <a:ext cx="1916706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177" kern="0" dirty="0">
                <a:solidFill>
                  <a:srgbClr val="000000"/>
                </a:solidFill>
                <a:latin typeface="Calibri"/>
              </a:rPr>
              <a:t>TraceaD3</a:t>
            </a:r>
          </a:p>
        </p:txBody>
      </p:sp>
      <p:sp>
        <p:nvSpPr>
          <p:cNvPr id="239" name="TextBox 62">
            <a:extLst>
              <a:ext uri="{FF2B5EF4-FFF2-40B4-BE49-F238E27FC236}">
                <a16:creationId xmlns:a16="http://schemas.microsoft.com/office/drawing/2014/main" id="{78769A1F-35C5-44E9-8931-7A50295906B1}"/>
              </a:ext>
            </a:extLst>
          </p:cNvPr>
          <p:cNvSpPr txBox="1"/>
          <p:nvPr/>
        </p:nvSpPr>
        <p:spPr>
          <a:xfrm>
            <a:off x="5107478" y="13405466"/>
            <a:ext cx="2189494" cy="6568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/>
          <a:p>
            <a:pPr algn="r" defTabSz="4862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30" kern="0" dirty="0">
                <a:solidFill>
                  <a:srgbClr val="000000"/>
                </a:solidFill>
                <a:effectLst>
                  <a:glow rad="228600">
                    <a:srgbClr val="FFF2CC"/>
                  </a:glow>
                </a:effectLst>
                <a:latin typeface="Calibri"/>
              </a:rPr>
              <a:t>TraceaML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94BA8D5-5DB2-4C27-8365-F6C7A8E1E10B}"/>
              </a:ext>
            </a:extLst>
          </p:cNvPr>
          <p:cNvGrpSpPr/>
          <p:nvPr/>
        </p:nvGrpSpPr>
        <p:grpSpPr>
          <a:xfrm>
            <a:off x="4310098" y="11244824"/>
            <a:ext cx="2329481" cy="1593082"/>
            <a:chOff x="3180992" y="10647512"/>
            <a:chExt cx="2244011" cy="1534632"/>
          </a:xfrm>
        </p:grpSpPr>
        <p:sp>
          <p:nvSpPr>
            <p:cNvPr id="253" name="Rectangle: Rounded Corners 1104">
              <a:extLst>
                <a:ext uri="{FF2B5EF4-FFF2-40B4-BE49-F238E27FC236}">
                  <a16:creationId xmlns:a16="http://schemas.microsoft.com/office/drawing/2014/main" id="{D2A77008-17B1-4584-BD51-49114C4E6AF4}"/>
                </a:ext>
              </a:extLst>
            </p:cNvPr>
            <p:cNvSpPr/>
            <p:nvPr/>
          </p:nvSpPr>
          <p:spPr>
            <a:xfrm>
              <a:off x="3405697" y="10647512"/>
              <a:ext cx="2019306" cy="1422614"/>
            </a:xfrm>
            <a:custGeom>
              <a:avLst>
                <a:gd name="f0" fmla="val 248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F2CC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103720" tIns="51861" rIns="10372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7487" dirty="0">
                  <a:solidFill>
                    <a:srgbClr val="3B3838"/>
                  </a:solidFill>
                  <a:latin typeface="Calibri"/>
                </a:rPr>
                <a:t>D3</a:t>
              </a:r>
              <a:endParaRPr lang="en-US" sz="8168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4" name="Oval 1106">
              <a:extLst>
                <a:ext uri="{FF2B5EF4-FFF2-40B4-BE49-F238E27FC236}">
                  <a16:creationId xmlns:a16="http://schemas.microsoft.com/office/drawing/2014/main" id="{768EA7BD-9C7A-4EA2-BCB3-73265566E5C0}"/>
                </a:ext>
              </a:extLst>
            </p:cNvPr>
            <p:cNvSpPr/>
            <p:nvPr/>
          </p:nvSpPr>
          <p:spPr>
            <a:xfrm>
              <a:off x="3180992" y="10962085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5" name="Oval 1107">
              <a:extLst>
                <a:ext uri="{FF2B5EF4-FFF2-40B4-BE49-F238E27FC236}">
                  <a16:creationId xmlns:a16="http://schemas.microsoft.com/office/drawing/2014/main" id="{CBF657F9-0B79-4AF1-BEB2-999047A9BDE6}"/>
                </a:ext>
              </a:extLst>
            </p:cNvPr>
            <p:cNvSpPr/>
            <p:nvPr/>
          </p:nvSpPr>
          <p:spPr>
            <a:xfrm>
              <a:off x="3886635" y="1180483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CDCD"/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  <p:sp>
          <p:nvSpPr>
            <p:cNvPr id="256" name="Oval 1108">
              <a:extLst>
                <a:ext uri="{FF2B5EF4-FFF2-40B4-BE49-F238E27FC236}">
                  <a16:creationId xmlns:a16="http://schemas.microsoft.com/office/drawing/2014/main" id="{7522CA95-AD39-473E-9577-C900D0B525FD}"/>
                </a:ext>
              </a:extLst>
            </p:cNvPr>
            <p:cNvSpPr/>
            <p:nvPr/>
          </p:nvSpPr>
          <p:spPr>
            <a:xfrm>
              <a:off x="4856658" y="11487014"/>
              <a:ext cx="382785" cy="37731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1" cap="flat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0" tIns="51861" rIns="0" bIns="51861" anchor="ctr" anchorCtr="1" compatLnSpc="1">
              <a:noAutofit/>
            </a:bodyPr>
            <a:lstStyle/>
            <a:p>
              <a:pPr algn="ctr" defTabSz="518632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2269" dirty="0">
                <a:solidFill>
                  <a:srgbClr val="3B3838"/>
                </a:solidFill>
                <a:latin typeface="Calibri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973C0BC-42DA-421E-A7DB-2903E370DC23}"/>
              </a:ext>
            </a:extLst>
          </p:cNvPr>
          <p:cNvGrpSpPr/>
          <p:nvPr/>
        </p:nvGrpSpPr>
        <p:grpSpPr>
          <a:xfrm>
            <a:off x="6392039" y="9572062"/>
            <a:ext cx="2131018" cy="1437505"/>
            <a:chOff x="18943249" y="453970"/>
            <a:chExt cx="4594185" cy="3099068"/>
          </a:xfrm>
          <a:effectLst>
            <a:glow rad="177800">
              <a:schemeClr val="bg1"/>
            </a:glow>
          </a:effectLst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11797AEB-11AE-4C48-BB57-492A2B59D73C}"/>
                </a:ext>
              </a:extLst>
            </p:cNvPr>
            <p:cNvSpPr/>
            <p:nvPr/>
          </p:nvSpPr>
          <p:spPr>
            <a:xfrm>
              <a:off x="20004183" y="1130698"/>
              <a:ext cx="2552504" cy="175406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9C8C40A-EAF3-454E-9D33-938CEA998FE9}"/>
                </a:ext>
              </a:extLst>
            </p:cNvPr>
            <p:cNvCxnSpPr>
              <a:cxnSpLocks/>
            </p:cNvCxnSpPr>
            <p:nvPr/>
          </p:nvCxnSpPr>
          <p:spPr>
            <a:xfrm>
              <a:off x="19465060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6C0362F-BDB8-454C-9859-EE5E7614B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218313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464584C-CEFE-4D44-8986-E58FC32214E7}"/>
                </a:ext>
              </a:extLst>
            </p:cNvPr>
            <p:cNvSpPr/>
            <p:nvPr/>
          </p:nvSpPr>
          <p:spPr>
            <a:xfrm>
              <a:off x="20734708" y="1464804"/>
              <a:ext cx="1091451" cy="108585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3D400048-3D60-4D62-9901-A4F6CF402A06}"/>
                </a:ext>
              </a:extLst>
            </p:cNvPr>
            <p:cNvSpPr/>
            <p:nvPr/>
          </p:nvSpPr>
          <p:spPr>
            <a:xfrm>
              <a:off x="21087096" y="1821587"/>
              <a:ext cx="386676" cy="37228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BB00CCC-8EFF-44A2-9E8A-271F7CE7303A}"/>
                </a:ext>
              </a:extLst>
            </p:cNvPr>
            <p:cNvSpPr/>
            <p:nvPr/>
          </p:nvSpPr>
          <p:spPr>
            <a:xfrm>
              <a:off x="20004183" y="867109"/>
              <a:ext cx="2552504" cy="228867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1601" dirty="0">
                <a:solidFill>
                  <a:schemeClr val="tx1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54253AE-A14C-450F-B41A-ECBC09587C4A}"/>
                </a:ext>
              </a:extLst>
            </p:cNvPr>
            <p:cNvSpPr/>
            <p:nvPr/>
          </p:nvSpPr>
          <p:spPr>
            <a:xfrm>
              <a:off x="21240341" y="1978777"/>
              <a:ext cx="80187" cy="8018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1">
                <a:solidFill>
                  <a:schemeClr val="tx1"/>
                </a:solidFill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9AFF2C4-65F7-4D6C-AEC1-865428E8DC46}"/>
                </a:ext>
              </a:extLst>
            </p:cNvPr>
            <p:cNvSpPr txBox="1"/>
            <p:nvPr/>
          </p:nvSpPr>
          <p:spPr>
            <a:xfrm>
              <a:off x="18943249" y="2261756"/>
              <a:ext cx="4594185" cy="1127992"/>
            </a:xfrm>
            <a:prstGeom prst="rect">
              <a:avLst/>
            </a:prstGeom>
            <a:noFill/>
            <a:effectLst>
              <a:glow>
                <a:schemeClr val="tx1">
                  <a:alpha val="9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Trace</a:t>
              </a:r>
              <a:r>
                <a:rPr lang="en-CA" sz="2800" b="1" i="1" spc="339" dirty="0">
                  <a:solidFill>
                    <a:schemeClr val="bg2">
                      <a:lumMod val="25000"/>
                    </a:schemeClr>
                  </a:solidFill>
                  <a:effectLst>
                    <a:glow rad="228600">
                      <a:schemeClr val="bg1">
                        <a:alpha val="78000"/>
                      </a:schemeClr>
                    </a:glow>
                  </a:effectLst>
                  <a:latin typeface="Consolas" panose="020B0609020204030204" pitchFamily="49" charset="0"/>
                </a:rPr>
                <a:t>a</a:t>
              </a: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C4B1750-98B3-40F8-BE09-8F3CDA2E7ECD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887" y="2007730"/>
              <a:ext cx="1587305" cy="0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169D1B-6982-4D04-9BA7-67A1039B02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80436" y="453970"/>
              <a:ext cx="3703" cy="1369908"/>
            </a:xfrm>
            <a:prstGeom prst="line">
              <a:avLst/>
            </a:prstGeom>
            <a:ln>
              <a:solidFill>
                <a:schemeClr val="tx1"/>
              </a:solidFill>
              <a:prstDash val="lgDashDot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E975FD0-EBEC-4F9D-A311-E4D705ABEB9D}"/>
              </a:ext>
            </a:extLst>
          </p:cNvPr>
          <p:cNvGrpSpPr/>
          <p:nvPr/>
        </p:nvGrpSpPr>
        <p:grpSpPr>
          <a:xfrm>
            <a:off x="1104773" y="8472811"/>
            <a:ext cx="2813694" cy="1391284"/>
            <a:chOff x="-46817" y="8449447"/>
            <a:chExt cx="2710461" cy="1340238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833AFF4-004D-45CE-8CAF-C4EC23240BB5}"/>
                </a:ext>
              </a:extLst>
            </p:cNvPr>
            <p:cNvSpPr txBox="1"/>
            <p:nvPr/>
          </p:nvSpPr>
          <p:spPr>
            <a:xfrm>
              <a:off x="331451" y="8900001"/>
              <a:ext cx="2332193" cy="889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algn="r" defTabSz="518632">
                <a:defRPr/>
              </a:pPr>
              <a:endParaRPr lang="en-US" sz="5444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024EB03-006A-4FDA-9925-91629A72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17" y="8449447"/>
              <a:ext cx="1073879" cy="1252858"/>
            </a:xfrm>
            <a:prstGeom prst="rect">
              <a:avLst/>
            </a:prstGeom>
            <a:effectLst>
              <a:glow rad="228600">
                <a:schemeClr val="bg1">
                  <a:alpha val="81000"/>
                </a:schemeClr>
              </a:glow>
            </a:effectLst>
          </p:spPr>
        </p:pic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34B6B79-BA14-495D-A13B-91465E43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0" t="6119" r="48885" b="75796"/>
          <a:stretch/>
        </p:blipFill>
        <p:spPr>
          <a:xfrm>
            <a:off x="2140898" y="8867477"/>
            <a:ext cx="2597674" cy="1070602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263555E1-5BFB-4E2F-A03C-04174E5BF4C1}"/>
              </a:ext>
            </a:extLst>
          </p:cNvPr>
          <p:cNvSpPr txBox="1"/>
          <p:nvPr/>
        </p:nvSpPr>
        <p:spPr>
          <a:xfrm>
            <a:off x="706496" y="8907080"/>
            <a:ext cx="3073568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518632">
              <a:defRPr/>
            </a:pPr>
            <a:r>
              <a:rPr lang="es-E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Papyrus </a:t>
            </a:r>
            <a:r>
              <a:rPr lang="en-US" sz="3177" dirty="0">
                <a:solidFill>
                  <a:prstClr val="black"/>
                </a:solidFill>
                <a:effectLst>
                  <a:glow rad="228600">
                    <a:schemeClr val="bg1">
                      <a:alpha val="76000"/>
                    </a:schemeClr>
                  </a:glow>
                </a:effectLst>
                <a:latin typeface="Calibri" panose="020F0502020204030204"/>
              </a:rPr>
              <a:t>persistence</a:t>
            </a:r>
            <a:endParaRPr lang="en-US" sz="3630" dirty="0">
              <a:solidFill>
                <a:prstClr val="black"/>
              </a:solidFill>
              <a:effectLst>
                <a:glow rad="228600">
                  <a:schemeClr val="bg1">
                    <a:alpha val="76000"/>
                  </a:schemeClr>
                </a:glow>
              </a:effectLst>
              <a:latin typeface="Calibri" panose="020F0502020204030204"/>
            </a:endParaRPr>
          </a:p>
        </p:txBody>
      </p:sp>
      <p:sp>
        <p:nvSpPr>
          <p:cNvPr id="170" name="Arrow: Right 104">
            <a:extLst>
              <a:ext uri="{FF2B5EF4-FFF2-40B4-BE49-F238E27FC236}">
                <a16:creationId xmlns:a16="http://schemas.microsoft.com/office/drawing/2014/main" id="{E65BC7FB-21B3-4347-8808-70EA0C81DC28}"/>
              </a:ext>
            </a:extLst>
          </p:cNvPr>
          <p:cNvSpPr/>
          <p:nvPr/>
        </p:nvSpPr>
        <p:spPr>
          <a:xfrm>
            <a:off x="4001605" y="3450444"/>
            <a:ext cx="725065" cy="696450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pattFill prst="lgCheck">
            <a:fgClr>
              <a:srgbClr val="BFBFBF"/>
            </a:fgClr>
            <a:bgClr>
              <a:schemeClr val="bg1"/>
            </a:bgClr>
          </a:pattFill>
          <a:ln w="12701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vert="horz" wrap="square" lIns="95390" tIns="47698" rIns="95390" bIns="47698" anchor="ctr" anchorCtr="1" compatLnSpc="1">
            <a:noAutofit/>
          </a:bodyPr>
          <a:lstStyle/>
          <a:p>
            <a:pPr algn="ctr" defTabSz="47698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60" kern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72" name="Group 136">
            <a:extLst>
              <a:ext uri="{FF2B5EF4-FFF2-40B4-BE49-F238E27FC236}">
                <a16:creationId xmlns:a16="http://schemas.microsoft.com/office/drawing/2014/main" id="{4075DFFE-0C4A-4115-971E-4C91B05A3745}"/>
              </a:ext>
            </a:extLst>
          </p:cNvPr>
          <p:cNvGrpSpPr/>
          <p:nvPr/>
        </p:nvGrpSpPr>
        <p:grpSpPr>
          <a:xfrm>
            <a:off x="2166349" y="3209674"/>
            <a:ext cx="1921936" cy="1492192"/>
            <a:chOff x="183097" y="1545006"/>
            <a:chExt cx="1887297" cy="1465299"/>
          </a:xfrm>
        </p:grpSpPr>
        <p:pic>
          <p:nvPicPr>
            <p:cNvPr id="173" name="Picture 89">
              <a:extLst>
                <a:ext uri="{FF2B5EF4-FFF2-40B4-BE49-F238E27FC236}">
                  <a16:creationId xmlns:a16="http://schemas.microsoft.com/office/drawing/2014/main" id="{1C3A4CAB-CBA6-4D95-BDFF-E6D24E04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83097" y="2361905"/>
              <a:ext cx="853777" cy="648400"/>
            </a:xfrm>
            <a:prstGeom prst="rect">
              <a:avLst/>
            </a:prstGeom>
            <a:noFill/>
            <a:ln cap="flat">
              <a:noFill/>
            </a:ln>
            <a:effectLst>
              <a:outerShdw dist="38096" dir="2700000" algn="tl">
                <a:srgbClr val="000000">
                  <a:alpha val="40000"/>
                </a:srgbClr>
              </a:outerShdw>
            </a:effectLst>
          </p:spPr>
        </p:pic>
        <p:grpSp>
          <p:nvGrpSpPr>
            <p:cNvPr id="174" name="Group 92">
              <a:extLst>
                <a:ext uri="{FF2B5EF4-FFF2-40B4-BE49-F238E27FC236}">
                  <a16:creationId xmlns:a16="http://schemas.microsoft.com/office/drawing/2014/main" id="{D975CA2E-30CE-470E-92CA-547BD4E4D8B7}"/>
                </a:ext>
              </a:extLst>
            </p:cNvPr>
            <p:cNvGrpSpPr/>
            <p:nvPr/>
          </p:nvGrpSpPr>
          <p:grpSpPr>
            <a:xfrm>
              <a:off x="300170" y="1545006"/>
              <a:ext cx="789639" cy="598410"/>
              <a:chOff x="300170" y="1545006"/>
              <a:chExt cx="789639" cy="598410"/>
            </a:xfrm>
          </p:grpSpPr>
          <p:pic>
            <p:nvPicPr>
              <p:cNvPr id="178" name="Picture 83">
                <a:extLst>
                  <a:ext uri="{FF2B5EF4-FFF2-40B4-BE49-F238E27FC236}">
                    <a16:creationId xmlns:a16="http://schemas.microsoft.com/office/drawing/2014/main" id="{96ADFD7E-E8F2-48A6-937A-EBC8346AE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1329" y="159043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9" name="Picture 84">
                <a:extLst>
                  <a:ext uri="{FF2B5EF4-FFF2-40B4-BE49-F238E27FC236}">
                    <a16:creationId xmlns:a16="http://schemas.microsoft.com/office/drawing/2014/main" id="{BEB5FCAB-DA51-463D-96D5-3674E5AD4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6556" y="1680255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0" name="Picture 85">
                <a:extLst>
                  <a:ext uri="{FF2B5EF4-FFF2-40B4-BE49-F238E27FC236}">
                    <a16:creationId xmlns:a16="http://schemas.microsoft.com/office/drawing/2014/main" id="{97213ED1-938A-4BEB-A30A-039D00E6D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4060" y="1797344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1" name="Picture 86">
                <a:extLst>
                  <a:ext uri="{FF2B5EF4-FFF2-40B4-BE49-F238E27FC236}">
                    <a16:creationId xmlns:a16="http://schemas.microsoft.com/office/drawing/2014/main" id="{CDB86E36-4EF7-475A-BDB3-2A46E0ECE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1928" y="1545006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82" name="Picture 87">
                <a:extLst>
                  <a:ext uri="{FF2B5EF4-FFF2-40B4-BE49-F238E27FC236}">
                    <a16:creationId xmlns:a16="http://schemas.microsoft.com/office/drawing/2014/main" id="{92652D23-C778-4A6F-9B61-4199B558B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0170" y="1699878"/>
                <a:ext cx="333253" cy="346072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175" name="Group 93">
              <a:extLst>
                <a:ext uri="{FF2B5EF4-FFF2-40B4-BE49-F238E27FC236}">
                  <a16:creationId xmlns:a16="http://schemas.microsoft.com/office/drawing/2014/main" id="{77B42DC6-3E3B-4EBC-83C0-535F8DB82175}"/>
                </a:ext>
              </a:extLst>
            </p:cNvPr>
            <p:cNvGrpSpPr/>
            <p:nvPr/>
          </p:nvGrpSpPr>
          <p:grpSpPr>
            <a:xfrm>
              <a:off x="1023058" y="1643698"/>
              <a:ext cx="1047336" cy="916823"/>
              <a:chOff x="1023058" y="1643698"/>
              <a:chExt cx="1047336" cy="916823"/>
            </a:xfrm>
          </p:grpSpPr>
          <p:pic>
            <p:nvPicPr>
              <p:cNvPr id="176" name="Picture 76">
                <a:extLst>
                  <a:ext uri="{FF2B5EF4-FFF2-40B4-BE49-F238E27FC236}">
                    <a16:creationId xmlns:a16="http://schemas.microsoft.com/office/drawing/2014/main" id="{2BF9287D-C446-4EBC-8714-1751E5493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3058" y="2088380"/>
                <a:ext cx="546573" cy="472141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77" name="Picture 77">
                <a:extLst>
                  <a:ext uri="{FF2B5EF4-FFF2-40B4-BE49-F238E27FC236}">
                    <a16:creationId xmlns:a16="http://schemas.microsoft.com/office/drawing/2014/main" id="{5F3CF4F6-BCE3-4FF8-B157-8A9F043A0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23889" y="1643698"/>
                <a:ext cx="946505" cy="817610"/>
              </a:xfrm>
              <a:prstGeom prst="rect">
                <a:avLst/>
              </a:prstGeom>
              <a:noFill/>
              <a:ln cap="flat">
                <a:noFill/>
              </a:ln>
              <a:effectLst>
                <a:outerShdw dist="38096" dir="2700000" algn="tl">
                  <a:srgbClr val="000000">
                    <a:alpha val="40000"/>
                  </a:srgbClr>
                </a:outerShdw>
              </a:effectLst>
            </p:spPr>
          </p:pic>
        </p:grpSp>
      </p:grpSp>
      <p:sp>
        <p:nvSpPr>
          <p:cNvPr id="183" name="TextBox 62">
            <a:extLst>
              <a:ext uri="{FF2B5EF4-FFF2-40B4-BE49-F238E27FC236}">
                <a16:creationId xmlns:a16="http://schemas.microsoft.com/office/drawing/2014/main" id="{134E109A-40A7-4DC2-B50C-E415D4205D23}"/>
              </a:ext>
            </a:extLst>
          </p:cNvPr>
          <p:cNvSpPr txBox="1"/>
          <p:nvPr/>
        </p:nvSpPr>
        <p:spPr>
          <a:xfrm>
            <a:off x="1669752" y="3497716"/>
            <a:ext cx="2773964" cy="5871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7237" tIns="48625" rIns="97237" bIns="48625" anchor="t" anchorCtr="1" compatLnSpc="1">
            <a:spAutoFit/>
          </a:bodyPr>
          <a:lstStyle>
            <a:defPPr>
              <a:defRPr lang="en-US"/>
            </a:defPPr>
            <a:lvl1pPr algn="ctr" defTabSz="436977">
              <a:defRPr sz="2854" b="0" i="0" u="none" strike="noStrike" kern="0" cap="none" spc="0" baseline="0">
                <a:solidFill>
                  <a:srgbClr val="000000"/>
                </a:solidFill>
                <a:effectLst>
                  <a:glow rad="254000">
                    <a:srgbClr val="F2F2F2"/>
                  </a:glow>
                </a:effectLst>
                <a:uFillTx/>
                <a:latin typeface="Calibri"/>
              </a:defRPr>
            </a:lvl1pPr>
          </a:lstStyle>
          <a:p>
            <a:r>
              <a:rPr lang="en-US" sz="3177" dirty="0">
                <a:effectLst>
                  <a:glow rad="254000">
                    <a:schemeClr val="bg1"/>
                  </a:glow>
                </a:effectLst>
              </a:rPr>
              <a:t>DSL persistence</a:t>
            </a:r>
          </a:p>
        </p:txBody>
      </p:sp>
    </p:spTree>
    <p:extLst>
      <p:ext uri="{BB962C8B-B14F-4D97-AF65-F5344CB8AC3E}">
        <p14:creationId xmlns:p14="http://schemas.microsoft.com/office/powerpoint/2010/main" val="305219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18852</TotalTime>
  <Words>1545</Words>
  <Application>Microsoft Office PowerPoint</Application>
  <PresentationFormat>Custom</PresentationFormat>
  <Paragraphs>600</Paragraphs>
  <Slides>58</Slides>
  <Notes>11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Algerian</vt:lpstr>
      <vt:lpstr>Arial</vt:lpstr>
      <vt:lpstr>Bradley Hand ITC</vt:lpstr>
      <vt:lpstr>Calibri</vt:lpstr>
      <vt:lpstr>Calibri </vt:lpstr>
      <vt:lpstr>Calibri Light</vt:lpstr>
      <vt:lpstr>CIDFont+F3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space</vt:lpstr>
      <vt:lpstr>Papyrus topology and complexity an automated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plastic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Batot Edouard Romari</dc:creator>
  <cp:lastModifiedBy>Batot Edouard Romari</cp:lastModifiedBy>
  <cp:revision>135</cp:revision>
  <dcterms:created xsi:type="dcterms:W3CDTF">2022-01-11T14:05:07Z</dcterms:created>
  <dcterms:modified xsi:type="dcterms:W3CDTF">2022-04-24T09:25:31Z</dcterms:modified>
</cp:coreProperties>
</file>